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5" r:id="rId5"/>
    <p:sldMasterId id="2147483740" r:id="rId6"/>
  </p:sldMasterIdLst>
  <p:notesMasterIdLst>
    <p:notesMasterId r:id="rId18"/>
  </p:notesMasterIdLst>
  <p:handoutMasterIdLst>
    <p:handoutMasterId r:id="rId19"/>
  </p:handoutMasterIdLst>
  <p:sldIdLst>
    <p:sldId id="257" r:id="rId7"/>
    <p:sldId id="279" r:id="rId8"/>
    <p:sldId id="389" r:id="rId9"/>
    <p:sldId id="284" r:id="rId10"/>
    <p:sldId id="314" r:id="rId11"/>
    <p:sldId id="392" r:id="rId12"/>
    <p:sldId id="270" r:id="rId13"/>
    <p:sldId id="393" r:id="rId14"/>
    <p:sldId id="272" r:id="rId15"/>
    <p:sldId id="394" r:id="rId16"/>
    <p:sldId id="3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0996FF"/>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EA1508-37BD-495D-AA3E-C0E6E3F3EE1F}" v="1685" dt="2023-01-03T20:15:42.9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82" autoAdjust="0"/>
    <p:restoredTop sz="93725" autoAdjust="0"/>
  </p:normalViewPr>
  <p:slideViewPr>
    <p:cSldViewPr snapToGrid="0">
      <p:cViewPr varScale="1">
        <p:scale>
          <a:sx n="102" d="100"/>
          <a:sy n="102" d="100"/>
        </p:scale>
        <p:origin x="536" y="80"/>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io Blanco" userId="dac2673e8230f8c1" providerId="LiveId" clId="{56EA1508-37BD-495D-AA3E-C0E6E3F3EE1F}"/>
    <pc:docChg chg="undo redo custSel addSld delSld modSld sldOrd">
      <pc:chgData name="Rocio Blanco" userId="dac2673e8230f8c1" providerId="LiveId" clId="{56EA1508-37BD-495D-AA3E-C0E6E3F3EE1F}" dt="2023-01-03T20:03:22.278" v="9144" actId="27107"/>
      <pc:docMkLst>
        <pc:docMk/>
      </pc:docMkLst>
      <pc:sldChg chg="modSp mod modTransition modAnim">
        <pc:chgData name="Rocio Blanco" userId="dac2673e8230f8c1" providerId="LiveId" clId="{56EA1508-37BD-495D-AA3E-C0E6E3F3EE1F}" dt="2022-04-18T04:59:51.115" v="9131"/>
        <pc:sldMkLst>
          <pc:docMk/>
          <pc:sldMk cId="752814286" sldId="257"/>
        </pc:sldMkLst>
        <pc:spChg chg="mod">
          <ac:chgData name="Rocio Blanco" userId="dac2673e8230f8c1" providerId="LiveId" clId="{56EA1508-37BD-495D-AA3E-C0E6E3F3EE1F}" dt="2022-04-17T01:09:45.160" v="7363" actId="1038"/>
          <ac:spMkLst>
            <pc:docMk/>
            <pc:sldMk cId="752814286" sldId="257"/>
            <ac:spMk id="2" creationId="{286E938C-9D94-4B05-979A-D39FFC457291}"/>
          </ac:spMkLst>
        </pc:spChg>
        <pc:spChg chg="mod">
          <ac:chgData name="Rocio Blanco" userId="dac2673e8230f8c1" providerId="LiveId" clId="{56EA1508-37BD-495D-AA3E-C0E6E3F3EE1F}" dt="2022-04-17T01:09:34.979" v="7343" actId="1036"/>
          <ac:spMkLst>
            <pc:docMk/>
            <pc:sldMk cId="752814286" sldId="257"/>
            <ac:spMk id="3" creationId="{D9A11267-FC52-4990-8D98-010AFABA5544}"/>
          </ac:spMkLst>
        </pc:spChg>
        <pc:picChg chg="mod">
          <ac:chgData name="Rocio Blanco" userId="dac2673e8230f8c1" providerId="LiveId" clId="{56EA1508-37BD-495D-AA3E-C0E6E3F3EE1F}" dt="2022-04-18T04:21:07.348" v="9095" actId="1076"/>
          <ac:picMkLst>
            <pc:docMk/>
            <pc:sldMk cId="752814286" sldId="257"/>
            <ac:picMk id="4" creationId="{D5DFEBB0-BBF4-4B91-B485-B5ED297579E0}"/>
          </ac:picMkLst>
        </pc:picChg>
      </pc:sldChg>
      <pc:sldChg chg="addSp delSp modSp mod modTransition modAnim">
        <pc:chgData name="Rocio Blanco" userId="dac2673e8230f8c1" providerId="LiveId" clId="{56EA1508-37BD-495D-AA3E-C0E6E3F3EE1F}" dt="2022-04-18T05:01:25.365" v="9138"/>
        <pc:sldMkLst>
          <pc:docMk/>
          <pc:sldMk cId="3891345585" sldId="270"/>
        </pc:sldMkLst>
        <pc:spChg chg="add del mod">
          <ac:chgData name="Rocio Blanco" userId="dac2673e8230f8c1" providerId="LiveId" clId="{56EA1508-37BD-495D-AA3E-C0E6E3F3EE1F}" dt="2022-04-15T21:53:09.626" v="4573" actId="478"/>
          <ac:spMkLst>
            <pc:docMk/>
            <pc:sldMk cId="3891345585" sldId="270"/>
            <ac:spMk id="3" creationId="{B2EB604C-145D-4700-A651-9CFF79E3DDDD}"/>
          </ac:spMkLst>
        </pc:spChg>
        <pc:spChg chg="del mod">
          <ac:chgData name="Rocio Blanco" userId="dac2673e8230f8c1" providerId="LiveId" clId="{56EA1508-37BD-495D-AA3E-C0E6E3F3EE1F}" dt="2022-04-15T22:05:41.619" v="4601" actId="478"/>
          <ac:spMkLst>
            <pc:docMk/>
            <pc:sldMk cId="3891345585" sldId="270"/>
            <ac:spMk id="4" creationId="{0C329F70-04F7-4C70-BCF8-D4371F54EF2F}"/>
          </ac:spMkLst>
        </pc:spChg>
        <pc:spChg chg="del">
          <ac:chgData name="Rocio Blanco" userId="dac2673e8230f8c1" providerId="LiveId" clId="{56EA1508-37BD-495D-AA3E-C0E6E3F3EE1F}" dt="2022-04-15T22:05:41.619" v="4601" actId="478"/>
          <ac:spMkLst>
            <pc:docMk/>
            <pc:sldMk cId="3891345585" sldId="270"/>
            <ac:spMk id="5" creationId="{06A3302E-502D-4151-81C9-5FD6AF9596D6}"/>
          </ac:spMkLst>
        </pc:spChg>
        <pc:spChg chg="del">
          <ac:chgData name="Rocio Blanco" userId="dac2673e8230f8c1" providerId="LiveId" clId="{56EA1508-37BD-495D-AA3E-C0E6E3F3EE1F}" dt="2022-04-15T22:05:47.014" v="4602" actId="478"/>
          <ac:spMkLst>
            <pc:docMk/>
            <pc:sldMk cId="3891345585" sldId="270"/>
            <ac:spMk id="6" creationId="{9ED907F8-C614-4D59-A03F-BF9CD5E35703}"/>
          </ac:spMkLst>
        </pc:spChg>
        <pc:spChg chg="mod">
          <ac:chgData name="Rocio Blanco" userId="dac2673e8230f8c1" providerId="LiveId" clId="{56EA1508-37BD-495D-AA3E-C0E6E3F3EE1F}" dt="2022-04-15T22:32:47.068" v="5108" actId="20577"/>
          <ac:spMkLst>
            <pc:docMk/>
            <pc:sldMk cId="3891345585" sldId="270"/>
            <ac:spMk id="7" creationId="{4B18D636-CC10-4B1E-AA38-419DCCF2D9C9}"/>
          </ac:spMkLst>
        </pc:spChg>
        <pc:spChg chg="mod">
          <ac:chgData name="Rocio Blanco" userId="dac2673e8230f8c1" providerId="LiveId" clId="{56EA1508-37BD-495D-AA3E-C0E6E3F3EE1F}" dt="2022-04-15T22:33:11.729" v="5125" actId="1037"/>
          <ac:spMkLst>
            <pc:docMk/>
            <pc:sldMk cId="3891345585" sldId="270"/>
            <ac:spMk id="9" creationId="{0D098C43-2F2A-4100-89BC-5931039293FA}"/>
          </ac:spMkLst>
        </pc:spChg>
        <pc:spChg chg="del">
          <ac:chgData name="Rocio Blanco" userId="dac2673e8230f8c1" providerId="LiveId" clId="{56EA1508-37BD-495D-AA3E-C0E6E3F3EE1F}" dt="2022-04-15T21:53:07.767" v="4572" actId="478"/>
          <ac:spMkLst>
            <pc:docMk/>
            <pc:sldMk cId="3891345585" sldId="270"/>
            <ac:spMk id="10" creationId="{1DB251F7-EBE7-46AC-A920-FFE2C5AF68EA}"/>
          </ac:spMkLst>
        </pc:spChg>
        <pc:spChg chg="del mod">
          <ac:chgData name="Rocio Blanco" userId="dac2673e8230f8c1" providerId="LiveId" clId="{56EA1508-37BD-495D-AA3E-C0E6E3F3EE1F}" dt="2022-04-15T22:04:58.626" v="4593" actId="478"/>
          <ac:spMkLst>
            <pc:docMk/>
            <pc:sldMk cId="3891345585" sldId="270"/>
            <ac:spMk id="11" creationId="{60726BA7-44D6-4116-90E3-38325026EAAD}"/>
          </ac:spMkLst>
        </pc:spChg>
        <pc:spChg chg="del mod">
          <ac:chgData name="Rocio Blanco" userId="dac2673e8230f8c1" providerId="LiveId" clId="{56EA1508-37BD-495D-AA3E-C0E6E3F3EE1F}" dt="2022-04-15T22:04:45.173" v="4584" actId="478"/>
          <ac:spMkLst>
            <pc:docMk/>
            <pc:sldMk cId="3891345585" sldId="270"/>
            <ac:spMk id="12" creationId="{7FB7F30B-2A84-4C44-BC5A-E826ED6E74A2}"/>
          </ac:spMkLst>
        </pc:spChg>
        <pc:spChg chg="add mod">
          <ac:chgData name="Rocio Blanco" userId="dac2673e8230f8c1" providerId="LiveId" clId="{56EA1508-37BD-495D-AA3E-C0E6E3F3EE1F}" dt="2022-04-18T04:32:48.213" v="9105" actId="122"/>
          <ac:spMkLst>
            <pc:docMk/>
            <pc:sldMk cId="3891345585" sldId="270"/>
            <ac:spMk id="13" creationId="{1AA25476-96E3-495E-94DC-1977862307FE}"/>
          </ac:spMkLst>
        </pc:spChg>
        <pc:spChg chg="add del mod">
          <ac:chgData name="Rocio Blanco" userId="dac2673e8230f8c1" providerId="LiveId" clId="{56EA1508-37BD-495D-AA3E-C0E6E3F3EE1F}" dt="2022-04-15T22:04:47.959" v="4585" actId="478"/>
          <ac:spMkLst>
            <pc:docMk/>
            <pc:sldMk cId="3891345585" sldId="270"/>
            <ac:spMk id="13" creationId="{521FF149-A92B-40E3-9AC5-D18B8C8FC5F9}"/>
          </ac:spMkLst>
        </pc:spChg>
        <pc:spChg chg="add mod">
          <ac:chgData name="Rocio Blanco" userId="dac2673e8230f8c1" providerId="LiveId" clId="{56EA1508-37BD-495D-AA3E-C0E6E3F3EE1F}" dt="2022-04-17T01:11:17.642" v="7368" actId="27107"/>
          <ac:spMkLst>
            <pc:docMk/>
            <pc:sldMk cId="3891345585" sldId="270"/>
            <ac:spMk id="14" creationId="{EE432018-1A40-4A70-BA28-9D95577646B7}"/>
          </ac:spMkLst>
        </pc:spChg>
        <pc:spChg chg="add del mod">
          <ac:chgData name="Rocio Blanco" userId="dac2673e8230f8c1" providerId="LiveId" clId="{56EA1508-37BD-495D-AA3E-C0E6E3F3EE1F}" dt="2022-04-15T22:05:01.956" v="4594" actId="478"/>
          <ac:spMkLst>
            <pc:docMk/>
            <pc:sldMk cId="3891345585" sldId="270"/>
            <ac:spMk id="16" creationId="{F2236894-AFE8-492B-A378-ECAAB47346DD}"/>
          </ac:spMkLst>
        </pc:spChg>
        <pc:spChg chg="add del mod">
          <ac:chgData name="Rocio Blanco" userId="dac2673e8230f8c1" providerId="LiveId" clId="{56EA1508-37BD-495D-AA3E-C0E6E3F3EE1F}" dt="2022-04-18T04:31:23.950" v="9098" actId="21"/>
          <ac:spMkLst>
            <pc:docMk/>
            <pc:sldMk cId="3891345585" sldId="270"/>
            <ac:spMk id="23" creationId="{FB290F3F-5004-4394-9928-F64406D747A8}"/>
          </ac:spMkLst>
        </pc:spChg>
        <pc:picChg chg="mod">
          <ac:chgData name="Rocio Blanco" userId="dac2673e8230f8c1" providerId="LiveId" clId="{56EA1508-37BD-495D-AA3E-C0E6E3F3EE1F}" dt="2022-04-18T04:32:54.725" v="9106" actId="1076"/>
          <ac:picMkLst>
            <pc:docMk/>
            <pc:sldMk cId="3891345585" sldId="270"/>
            <ac:picMk id="2" creationId="{86C1952E-FA51-483F-AC2D-DE0192899146}"/>
          </ac:picMkLst>
        </pc:picChg>
        <pc:picChg chg="add mod">
          <ac:chgData name="Rocio Blanco" userId="dac2673e8230f8c1" providerId="LiveId" clId="{56EA1508-37BD-495D-AA3E-C0E6E3F3EE1F}" dt="2022-04-15T22:21:33.316" v="4794" actId="1035"/>
          <ac:picMkLst>
            <pc:docMk/>
            <pc:sldMk cId="3891345585" sldId="270"/>
            <ac:picMk id="17" creationId="{30B7B03B-A5B5-45E4-8866-20DC042739E4}"/>
          </ac:picMkLst>
        </pc:picChg>
      </pc:sldChg>
      <pc:sldChg chg="addSp delSp modSp mod modTransition setBg modAnim">
        <pc:chgData name="Rocio Blanco" userId="dac2673e8230f8c1" providerId="LiveId" clId="{56EA1508-37BD-495D-AA3E-C0E6E3F3EE1F}" dt="2022-04-18T05:01:47.476" v="9141"/>
        <pc:sldMkLst>
          <pc:docMk/>
          <pc:sldMk cId="2624630061" sldId="272"/>
        </pc:sldMkLst>
        <pc:spChg chg="del mod">
          <ac:chgData name="Rocio Blanco" userId="dac2673e8230f8c1" providerId="LiveId" clId="{56EA1508-37BD-495D-AA3E-C0E6E3F3EE1F}" dt="2022-04-14T18:06:36.281" v="466" actId="478"/>
          <ac:spMkLst>
            <pc:docMk/>
            <pc:sldMk cId="2624630061" sldId="272"/>
            <ac:spMk id="2" creationId="{81FCAF0A-629F-4EC6-B3E6-563ED999F360}"/>
          </ac:spMkLst>
        </pc:spChg>
        <pc:spChg chg="mod">
          <ac:chgData name="Rocio Blanco" userId="dac2673e8230f8c1" providerId="LiveId" clId="{56EA1508-37BD-495D-AA3E-C0E6E3F3EE1F}" dt="2022-04-17T23:39:51.165" v="9090" actId="20577"/>
          <ac:spMkLst>
            <pc:docMk/>
            <pc:sldMk cId="2624630061" sldId="272"/>
            <ac:spMk id="3" creationId="{FAD72D26-24EF-4CBD-9431-A558CB7CA906}"/>
          </ac:spMkLst>
        </pc:spChg>
        <pc:spChg chg="del mod">
          <ac:chgData name="Rocio Blanco" userId="dac2673e8230f8c1" providerId="LiveId" clId="{56EA1508-37BD-495D-AA3E-C0E6E3F3EE1F}" dt="2022-04-14T18:06:30.187" v="464" actId="478"/>
          <ac:spMkLst>
            <pc:docMk/>
            <pc:sldMk cId="2624630061" sldId="272"/>
            <ac:spMk id="6" creationId="{5E5CAC52-3FD1-464A-805A-B8F7AF04574A}"/>
          </ac:spMkLst>
        </pc:spChg>
        <pc:spChg chg="del mod">
          <ac:chgData name="Rocio Blanco" userId="dac2673e8230f8c1" providerId="LiveId" clId="{56EA1508-37BD-495D-AA3E-C0E6E3F3EE1F}" dt="2022-04-14T18:06:33.047" v="465" actId="478"/>
          <ac:spMkLst>
            <pc:docMk/>
            <pc:sldMk cId="2624630061" sldId="272"/>
            <ac:spMk id="7" creationId="{920A7C57-D6C5-4BA0-AB3C-41D4E3436B0E}"/>
          </ac:spMkLst>
        </pc:spChg>
        <pc:spChg chg="add del">
          <ac:chgData name="Rocio Blanco" userId="dac2673e8230f8c1" providerId="LiveId" clId="{56EA1508-37BD-495D-AA3E-C0E6E3F3EE1F}" dt="2022-04-14T18:08:38.457" v="475" actId="26606"/>
          <ac:spMkLst>
            <pc:docMk/>
            <pc:sldMk cId="2624630061" sldId="272"/>
            <ac:spMk id="12" creationId="{60B7752B-728D-4CA3-8923-C4F7F77029E3}"/>
          </ac:spMkLst>
        </pc:spChg>
        <pc:spChg chg="add del">
          <ac:chgData name="Rocio Blanco" userId="dac2673e8230f8c1" providerId="LiveId" clId="{56EA1508-37BD-495D-AA3E-C0E6E3F3EE1F}" dt="2022-04-14T18:08:38.457" v="475" actId="26606"/>
          <ac:spMkLst>
            <pc:docMk/>
            <pc:sldMk cId="2624630061" sldId="272"/>
            <ac:spMk id="14" creationId="{88392DC7-0988-443B-A0D0-E726C7DB622B}"/>
          </ac:spMkLst>
        </pc:spChg>
        <pc:spChg chg="add">
          <ac:chgData name="Rocio Blanco" userId="dac2673e8230f8c1" providerId="LiveId" clId="{56EA1508-37BD-495D-AA3E-C0E6E3F3EE1F}" dt="2022-04-14T18:08:38.457" v="475" actId="26606"/>
          <ac:spMkLst>
            <pc:docMk/>
            <pc:sldMk cId="2624630061" sldId="272"/>
            <ac:spMk id="19" creationId="{60B7752B-728D-4CA3-8923-C4F7F77029E3}"/>
          </ac:spMkLst>
        </pc:spChg>
        <pc:spChg chg="add">
          <ac:chgData name="Rocio Blanco" userId="dac2673e8230f8c1" providerId="LiveId" clId="{56EA1508-37BD-495D-AA3E-C0E6E3F3EE1F}" dt="2022-04-14T18:08:38.457" v="475" actId="26606"/>
          <ac:spMkLst>
            <pc:docMk/>
            <pc:sldMk cId="2624630061" sldId="272"/>
            <ac:spMk id="21" creationId="{429899A3-416E-4DB5-846D-023526052013}"/>
          </ac:spMkLst>
        </pc:spChg>
        <pc:graphicFrameChg chg="mod ord modGraphic">
          <ac:chgData name="Rocio Blanco" userId="dac2673e8230f8c1" providerId="LiveId" clId="{56EA1508-37BD-495D-AA3E-C0E6E3F3EE1F}" dt="2022-04-18T04:36:00.500" v="9109" actId="20577"/>
          <ac:graphicFrameMkLst>
            <pc:docMk/>
            <pc:sldMk cId="2624630061" sldId="272"/>
            <ac:graphicFrameMk id="4" creationId="{93897051-DA8D-4072-A594-51769F8D52F5}"/>
          </ac:graphicFrameMkLst>
        </pc:graphicFrameChg>
        <pc:picChg chg="mod">
          <ac:chgData name="Rocio Blanco" userId="dac2673e8230f8c1" providerId="LiveId" clId="{56EA1508-37BD-495D-AA3E-C0E6E3F3EE1F}" dt="2022-04-18T04:35:55.513" v="9107"/>
          <ac:picMkLst>
            <pc:docMk/>
            <pc:sldMk cId="2624630061" sldId="272"/>
            <ac:picMk id="2" creationId="{B42DAB72-DDAE-4FC5-928B-8862C5D8B299}"/>
          </ac:picMkLst>
        </pc:picChg>
        <pc:picChg chg="mod">
          <ac:chgData name="Rocio Blanco" userId="dac2673e8230f8c1" providerId="LiveId" clId="{56EA1508-37BD-495D-AA3E-C0E6E3F3EE1F}" dt="2022-04-18T04:52:05.552" v="9124" actId="1076"/>
          <ac:picMkLst>
            <pc:docMk/>
            <pc:sldMk cId="2624630061" sldId="272"/>
            <ac:picMk id="5" creationId="{F01924EE-14E6-43C7-B5C9-1D36E0738820}"/>
          </ac:picMkLst>
        </pc:picChg>
        <pc:picChg chg="add del mod">
          <ac:chgData name="Rocio Blanco" userId="dac2673e8230f8c1" providerId="LiveId" clId="{56EA1508-37BD-495D-AA3E-C0E6E3F3EE1F}" dt="2022-04-14T18:10:57.227" v="500" actId="931"/>
          <ac:picMkLst>
            <pc:docMk/>
            <pc:sldMk cId="2624630061" sldId="272"/>
            <ac:picMk id="8" creationId="{3113D6D5-705B-4BFD-899C-9BB7E1392AA4}"/>
          </ac:picMkLst>
        </pc:picChg>
        <pc:picChg chg="add mod modCrop">
          <ac:chgData name="Rocio Blanco" userId="dac2673e8230f8c1" providerId="LiveId" clId="{56EA1508-37BD-495D-AA3E-C0E6E3F3EE1F}" dt="2022-04-14T18:42:57.698" v="799" actId="1037"/>
          <ac:picMkLst>
            <pc:docMk/>
            <pc:sldMk cId="2624630061" sldId="272"/>
            <ac:picMk id="10" creationId="{D89DAEEB-FFEB-4D7A-A816-AE2F79093640}"/>
          </ac:picMkLst>
        </pc:picChg>
        <pc:picChg chg="add mod">
          <ac:chgData name="Rocio Blanco" userId="dac2673e8230f8c1" providerId="LiveId" clId="{56EA1508-37BD-495D-AA3E-C0E6E3F3EE1F}" dt="2022-04-14T18:42:19.121" v="708" actId="1037"/>
          <ac:picMkLst>
            <pc:docMk/>
            <pc:sldMk cId="2624630061" sldId="272"/>
            <ac:picMk id="13" creationId="{640DF7DC-D71D-4BD4-B544-FBD53AAAA2B7}"/>
          </ac:picMkLst>
        </pc:picChg>
      </pc:sldChg>
      <pc:sldChg chg="addSp delSp modSp mod ord modTransition modAnim">
        <pc:chgData name="Rocio Blanco" userId="dac2673e8230f8c1" providerId="LiveId" clId="{56EA1508-37BD-495D-AA3E-C0E6E3F3EE1F}" dt="2023-01-03T20:03:22.278" v="9144" actId="27107"/>
        <pc:sldMkLst>
          <pc:docMk/>
          <pc:sldMk cId="395518310" sldId="279"/>
        </pc:sldMkLst>
        <pc:spChg chg="mod">
          <ac:chgData name="Rocio Blanco" userId="dac2673e8230f8c1" providerId="LiveId" clId="{56EA1508-37BD-495D-AA3E-C0E6E3F3EE1F}" dt="2023-01-03T20:03:22.278" v="9144" actId="27107"/>
          <ac:spMkLst>
            <pc:docMk/>
            <pc:sldMk cId="395518310" sldId="279"/>
            <ac:spMk id="14" creationId="{C15EE852-24F1-4643-8082-AB45CFF2BA10}"/>
          </ac:spMkLst>
        </pc:spChg>
        <pc:spChg chg="del mod">
          <ac:chgData name="Rocio Blanco" userId="dac2673e8230f8c1" providerId="LiveId" clId="{56EA1508-37BD-495D-AA3E-C0E6E3F3EE1F}" dt="2022-04-14T17:32:38.153" v="214" actId="478"/>
          <ac:spMkLst>
            <pc:docMk/>
            <pc:sldMk cId="395518310" sldId="279"/>
            <ac:spMk id="15" creationId="{4139825C-53C7-44F4-A064-9795CECD081B}"/>
          </ac:spMkLst>
        </pc:spChg>
        <pc:spChg chg="del">
          <ac:chgData name="Rocio Blanco" userId="dac2673e8230f8c1" providerId="LiveId" clId="{56EA1508-37BD-495D-AA3E-C0E6E3F3EE1F}" dt="2022-04-14T17:31:15.822" v="165" actId="478"/>
          <ac:spMkLst>
            <pc:docMk/>
            <pc:sldMk cId="395518310" sldId="279"/>
            <ac:spMk id="19" creationId="{386DB667-0553-4FB8-B0E0-776539934AFF}"/>
          </ac:spMkLst>
        </pc:spChg>
        <pc:spChg chg="del">
          <ac:chgData name="Rocio Blanco" userId="dac2673e8230f8c1" providerId="LiveId" clId="{56EA1508-37BD-495D-AA3E-C0E6E3F3EE1F}" dt="2022-04-14T17:31:18.478" v="166" actId="478"/>
          <ac:spMkLst>
            <pc:docMk/>
            <pc:sldMk cId="395518310" sldId="279"/>
            <ac:spMk id="20" creationId="{C77C6228-C5A8-44DC-ABD7-A22A4475D3DF}"/>
          </ac:spMkLst>
        </pc:spChg>
        <pc:spChg chg="del">
          <ac:chgData name="Rocio Blanco" userId="dac2673e8230f8c1" providerId="LiveId" clId="{56EA1508-37BD-495D-AA3E-C0E6E3F3EE1F}" dt="2022-04-14T17:31:21.197" v="167" actId="478"/>
          <ac:spMkLst>
            <pc:docMk/>
            <pc:sldMk cId="395518310" sldId="279"/>
            <ac:spMk id="21" creationId="{1C563B34-DD53-4FB1-B8C2-8914E01C6365}"/>
          </ac:spMkLst>
        </pc:spChg>
        <pc:picChg chg="add del mod">
          <ac:chgData name="Rocio Blanco" userId="dac2673e8230f8c1" providerId="LiveId" clId="{56EA1508-37BD-495D-AA3E-C0E6E3F3EE1F}" dt="2022-04-14T17:38:16.632" v="236"/>
          <ac:picMkLst>
            <pc:docMk/>
            <pc:sldMk cId="395518310" sldId="279"/>
            <ac:picMk id="3" creationId="{6EC4B6E1-308E-4C71-BBDD-3A8D86F2F9EA}"/>
          </ac:picMkLst>
        </pc:picChg>
        <pc:picChg chg="mod modCrop">
          <ac:chgData name="Rocio Blanco" userId="dac2673e8230f8c1" providerId="LiveId" clId="{56EA1508-37BD-495D-AA3E-C0E6E3F3EE1F}" dt="2022-04-14T17:42:46.851" v="332" actId="1076"/>
          <ac:picMkLst>
            <pc:docMk/>
            <pc:sldMk cId="395518310" sldId="279"/>
            <ac:picMk id="18" creationId="{301557C2-9072-409B-88EC-E8577CEFCAFB}"/>
          </ac:picMkLst>
        </pc:picChg>
      </pc:sldChg>
      <pc:sldChg chg="modSp mod ord modTransition modAnim">
        <pc:chgData name="Rocio Blanco" userId="dac2673e8230f8c1" providerId="LiveId" clId="{56EA1508-37BD-495D-AA3E-C0E6E3F3EE1F}" dt="2022-04-18T05:00:26.858" v="9134"/>
        <pc:sldMkLst>
          <pc:docMk/>
          <pc:sldMk cId="4230622197" sldId="284"/>
        </pc:sldMkLst>
        <pc:spChg chg="mod">
          <ac:chgData name="Rocio Blanco" userId="dac2673e8230f8c1" providerId="LiveId" clId="{56EA1508-37BD-495D-AA3E-C0E6E3F3EE1F}" dt="2022-04-17T00:08:58.973" v="6424" actId="208"/>
          <ac:spMkLst>
            <pc:docMk/>
            <pc:sldMk cId="4230622197" sldId="284"/>
            <ac:spMk id="3" creationId="{491CCD59-030F-4F79-9A33-EBC86A2EC9FE}"/>
          </ac:spMkLst>
        </pc:spChg>
        <pc:spChg chg="mod">
          <ac:chgData name="Rocio Blanco" userId="dac2673e8230f8c1" providerId="LiveId" clId="{56EA1508-37BD-495D-AA3E-C0E6E3F3EE1F}" dt="2022-04-14T17:14:29.920" v="5" actId="20577"/>
          <ac:spMkLst>
            <pc:docMk/>
            <pc:sldMk cId="4230622197" sldId="284"/>
            <ac:spMk id="4" creationId="{3415C901-039D-4058-80C7-5ABA400CDB06}"/>
          </ac:spMkLst>
        </pc:spChg>
        <pc:spChg chg="mod">
          <ac:chgData name="Rocio Blanco" userId="dac2673e8230f8c1" providerId="LiveId" clId="{56EA1508-37BD-495D-AA3E-C0E6E3F3EE1F}" dt="2022-04-14T17:14:32.091" v="6" actId="20577"/>
          <ac:spMkLst>
            <pc:docMk/>
            <pc:sldMk cId="4230622197" sldId="284"/>
            <ac:spMk id="5" creationId="{966DA334-7569-42CB-95CD-419F4AC26092}"/>
          </ac:spMkLst>
        </pc:spChg>
        <pc:spChg chg="mod">
          <ac:chgData name="Rocio Blanco" userId="dac2673e8230f8c1" providerId="LiveId" clId="{56EA1508-37BD-495D-AA3E-C0E6E3F3EE1F}" dt="2022-04-14T17:14:34.271" v="7" actId="20577"/>
          <ac:spMkLst>
            <pc:docMk/>
            <pc:sldMk cId="4230622197" sldId="284"/>
            <ac:spMk id="6" creationId="{6D8E2964-D9A5-4A16-8604-F04921C189EB}"/>
          </ac:spMkLst>
        </pc:spChg>
        <pc:spChg chg="mod">
          <ac:chgData name="Rocio Blanco" userId="dac2673e8230f8c1" providerId="LiveId" clId="{56EA1508-37BD-495D-AA3E-C0E6E3F3EE1F}" dt="2022-04-15T02:30:45.186" v="3979" actId="1037"/>
          <ac:spMkLst>
            <pc:docMk/>
            <pc:sldMk cId="4230622197" sldId="284"/>
            <ac:spMk id="17" creationId="{6A44816B-378D-41B5-84D7-39CECE2E452E}"/>
          </ac:spMkLst>
        </pc:spChg>
        <pc:spChg chg="mod">
          <ac:chgData name="Rocio Blanco" userId="dac2673e8230f8c1" providerId="LiveId" clId="{56EA1508-37BD-495D-AA3E-C0E6E3F3EE1F}" dt="2022-04-14T17:14:27.461" v="4" actId="6549"/>
          <ac:spMkLst>
            <pc:docMk/>
            <pc:sldMk cId="4230622197" sldId="284"/>
            <ac:spMk id="19" creationId="{FC17936A-EE2B-4C30-A31C-496282D48B87}"/>
          </ac:spMkLst>
        </pc:spChg>
        <pc:spChg chg="mod">
          <ac:chgData name="Rocio Blanco" userId="dac2673e8230f8c1" providerId="LiveId" clId="{56EA1508-37BD-495D-AA3E-C0E6E3F3EE1F}" dt="2022-04-15T02:34:57" v="4153" actId="14100"/>
          <ac:spMkLst>
            <pc:docMk/>
            <pc:sldMk cId="4230622197" sldId="284"/>
            <ac:spMk id="20" creationId="{AA64E66E-DA3C-42CD-80D9-89BD3A8A401A}"/>
          </ac:spMkLst>
        </pc:spChg>
        <pc:spChg chg="mod">
          <ac:chgData name="Rocio Blanco" userId="dac2673e8230f8c1" providerId="LiveId" clId="{56EA1508-37BD-495D-AA3E-C0E6E3F3EE1F}" dt="2022-04-15T23:13:33.647" v="5964" actId="14100"/>
          <ac:spMkLst>
            <pc:docMk/>
            <pc:sldMk cId="4230622197" sldId="284"/>
            <ac:spMk id="22" creationId="{93CA8393-83FA-4B7B-BF41-CB601BA16432}"/>
          </ac:spMkLst>
        </pc:spChg>
        <pc:spChg chg="mod">
          <ac:chgData name="Rocio Blanco" userId="dac2673e8230f8c1" providerId="LiveId" clId="{56EA1508-37BD-495D-AA3E-C0E6E3F3EE1F}" dt="2022-04-15T23:12:08.976" v="5862" actId="20577"/>
          <ac:spMkLst>
            <pc:docMk/>
            <pc:sldMk cId="4230622197" sldId="284"/>
            <ac:spMk id="25" creationId="{DA3309B0-9F41-47B2-8F25-109874864183}"/>
          </ac:spMkLst>
        </pc:spChg>
        <pc:picChg chg="mod">
          <ac:chgData name="Rocio Blanco" userId="dac2673e8230f8c1" providerId="LiveId" clId="{56EA1508-37BD-495D-AA3E-C0E6E3F3EE1F}" dt="2022-04-18T04:27:17.124" v="9097" actId="1076"/>
          <ac:picMkLst>
            <pc:docMk/>
            <pc:sldMk cId="4230622197" sldId="284"/>
            <ac:picMk id="7" creationId="{641A6FE9-8F4B-4E44-BD68-DB67E417D14E}"/>
          </ac:picMkLst>
        </pc:picChg>
      </pc:sldChg>
      <pc:sldChg chg="addSp delSp modSp mod ord modTransition modAnim">
        <pc:chgData name="Rocio Blanco" userId="dac2673e8230f8c1" providerId="LiveId" clId="{56EA1508-37BD-495D-AA3E-C0E6E3F3EE1F}" dt="2022-04-18T05:00:37.056" v="9135"/>
        <pc:sldMkLst>
          <pc:docMk/>
          <pc:sldMk cId="1068741298" sldId="314"/>
        </pc:sldMkLst>
        <pc:spChg chg="del">
          <ac:chgData name="Rocio Blanco" userId="dac2673e8230f8c1" providerId="LiveId" clId="{56EA1508-37BD-495D-AA3E-C0E6E3F3EE1F}" dt="2022-04-14T19:31:31.933" v="939" actId="931"/>
          <ac:spMkLst>
            <pc:docMk/>
            <pc:sldMk cId="1068741298" sldId="314"/>
            <ac:spMk id="2" creationId="{F94B2CB6-7BB1-469A-A6C5-3E206BFF2F3E}"/>
          </ac:spMkLst>
        </pc:spChg>
        <pc:spChg chg="del">
          <ac:chgData name="Rocio Blanco" userId="dac2673e8230f8c1" providerId="LiveId" clId="{56EA1508-37BD-495D-AA3E-C0E6E3F3EE1F}" dt="2022-04-15T01:29:38.649" v="942" actId="931"/>
          <ac:spMkLst>
            <pc:docMk/>
            <pc:sldMk cId="1068741298" sldId="314"/>
            <ac:spMk id="3" creationId="{57376455-0492-4490-A3E3-142F3FC7F50C}"/>
          </ac:spMkLst>
        </pc:spChg>
        <pc:spChg chg="del mod">
          <ac:chgData name="Rocio Blanco" userId="dac2673e8230f8c1" providerId="LiveId" clId="{56EA1508-37BD-495D-AA3E-C0E6E3F3EE1F}" dt="2022-04-15T01:30:27.211" v="948" actId="931"/>
          <ac:spMkLst>
            <pc:docMk/>
            <pc:sldMk cId="1068741298" sldId="314"/>
            <ac:spMk id="4" creationId="{82F626E5-8DDC-4E62-8C91-95722618CBB6}"/>
          </ac:spMkLst>
        </pc:spChg>
        <pc:spChg chg="del">
          <ac:chgData name="Rocio Blanco" userId="dac2673e8230f8c1" providerId="LiveId" clId="{56EA1508-37BD-495D-AA3E-C0E6E3F3EE1F}" dt="2022-04-15T01:29:59.884" v="945" actId="931"/>
          <ac:spMkLst>
            <pc:docMk/>
            <pc:sldMk cId="1068741298" sldId="314"/>
            <ac:spMk id="5" creationId="{D97694C4-E57D-477F-A243-146917931929}"/>
          </ac:spMkLst>
        </pc:spChg>
        <pc:spChg chg="mod">
          <ac:chgData name="Rocio Blanco" userId="dac2673e8230f8c1" providerId="LiveId" clId="{56EA1508-37BD-495D-AA3E-C0E6E3F3EE1F}" dt="2022-04-15T23:31:38.285" v="6422" actId="27636"/>
          <ac:spMkLst>
            <pc:docMk/>
            <pc:sldMk cId="1068741298" sldId="314"/>
            <ac:spMk id="6" creationId="{EA77E341-A3DE-4872-8DB0-EE5564975B97}"/>
          </ac:spMkLst>
        </pc:spChg>
        <pc:spChg chg="del">
          <ac:chgData name="Rocio Blanco" userId="dac2673e8230f8c1" providerId="LiveId" clId="{56EA1508-37BD-495D-AA3E-C0E6E3F3EE1F}" dt="2022-04-14T19:25:10.372" v="938" actId="478"/>
          <ac:spMkLst>
            <pc:docMk/>
            <pc:sldMk cId="1068741298" sldId="314"/>
            <ac:spMk id="8" creationId="{597450A5-7568-4567-9BD8-9CD413D21C94}"/>
          </ac:spMkLst>
        </pc:spChg>
        <pc:spChg chg="del mod">
          <ac:chgData name="Rocio Blanco" userId="dac2673e8230f8c1" providerId="LiveId" clId="{56EA1508-37BD-495D-AA3E-C0E6E3F3EE1F}" dt="2022-04-15T01:49:52.323" v="1932" actId="478"/>
          <ac:spMkLst>
            <pc:docMk/>
            <pc:sldMk cId="1068741298" sldId="314"/>
            <ac:spMk id="10" creationId="{6667488E-C11E-4BE0-A32B-BBF6526AB67E}"/>
          </ac:spMkLst>
        </pc:spChg>
        <pc:spChg chg="add mod">
          <ac:chgData name="Rocio Blanco" userId="dac2673e8230f8c1" providerId="LiveId" clId="{56EA1508-37BD-495D-AA3E-C0E6E3F3EE1F}" dt="2022-04-17T00:18:38.782" v="6548" actId="255"/>
          <ac:spMkLst>
            <pc:docMk/>
            <pc:sldMk cId="1068741298" sldId="314"/>
            <ac:spMk id="24" creationId="{01F43516-F409-4FC5-84BD-124F45E3AE01}"/>
          </ac:spMkLst>
        </pc:spChg>
        <pc:spChg chg="add mod">
          <ac:chgData name="Rocio Blanco" userId="dac2673e8230f8c1" providerId="LiveId" clId="{56EA1508-37BD-495D-AA3E-C0E6E3F3EE1F}" dt="2022-04-17T23:24:27.995" v="8736" actId="1076"/>
          <ac:spMkLst>
            <pc:docMk/>
            <pc:sldMk cId="1068741298" sldId="314"/>
            <ac:spMk id="25" creationId="{F4DEA71B-4155-4CC8-A853-FE43D695677B}"/>
          </ac:spMkLst>
        </pc:spChg>
        <pc:spChg chg="add mod">
          <ac:chgData name="Rocio Blanco" userId="dac2673e8230f8c1" providerId="LiveId" clId="{56EA1508-37BD-495D-AA3E-C0E6E3F3EE1F}" dt="2022-04-17T23:24:09.459" v="8734" actId="20577"/>
          <ac:spMkLst>
            <pc:docMk/>
            <pc:sldMk cId="1068741298" sldId="314"/>
            <ac:spMk id="26" creationId="{66492EAB-1A8C-4362-A0C0-13EEBDE543A5}"/>
          </ac:spMkLst>
        </pc:spChg>
        <pc:spChg chg="add mod">
          <ac:chgData name="Rocio Blanco" userId="dac2673e8230f8c1" providerId="LiveId" clId="{56EA1508-37BD-495D-AA3E-C0E6E3F3EE1F}" dt="2022-04-15T23:24:40.230" v="6284" actId="1076"/>
          <ac:spMkLst>
            <pc:docMk/>
            <pc:sldMk cId="1068741298" sldId="314"/>
            <ac:spMk id="27" creationId="{42EA7EC7-AE4E-46CB-B95A-7D10CAB2F062}"/>
          </ac:spMkLst>
        </pc:spChg>
        <pc:spChg chg="add mod">
          <ac:chgData name="Rocio Blanco" userId="dac2673e8230f8c1" providerId="LiveId" clId="{56EA1508-37BD-495D-AA3E-C0E6E3F3EE1F}" dt="2022-04-15T23:24:51.725" v="6286" actId="1076"/>
          <ac:spMkLst>
            <pc:docMk/>
            <pc:sldMk cId="1068741298" sldId="314"/>
            <ac:spMk id="28" creationId="{30A9A9AA-1CEF-444C-9BA5-CFD081653CD1}"/>
          </ac:spMkLst>
        </pc:spChg>
        <pc:spChg chg="add mod">
          <ac:chgData name="Rocio Blanco" userId="dac2673e8230f8c1" providerId="LiveId" clId="{56EA1508-37BD-495D-AA3E-C0E6E3F3EE1F}" dt="2022-04-15T23:24:32.405" v="6283" actId="1076"/>
          <ac:spMkLst>
            <pc:docMk/>
            <pc:sldMk cId="1068741298" sldId="314"/>
            <ac:spMk id="29" creationId="{4E18A060-2CEC-4D3F-8FD7-CB30754DEAA5}"/>
          </ac:spMkLst>
        </pc:spChg>
        <pc:spChg chg="add mod">
          <ac:chgData name="Rocio Blanco" userId="dac2673e8230f8c1" providerId="LiveId" clId="{56EA1508-37BD-495D-AA3E-C0E6E3F3EE1F}" dt="2022-04-15T23:28:15.190" v="6348" actId="1076"/>
          <ac:spMkLst>
            <pc:docMk/>
            <pc:sldMk cId="1068741298" sldId="314"/>
            <ac:spMk id="30" creationId="{58AD96A6-7888-40D7-A166-CE455169D967}"/>
          </ac:spMkLst>
        </pc:spChg>
        <pc:spChg chg="add mod">
          <ac:chgData name="Rocio Blanco" userId="dac2673e8230f8c1" providerId="LiveId" clId="{56EA1508-37BD-495D-AA3E-C0E6E3F3EE1F}" dt="2022-04-15T23:30:36.650" v="6414" actId="1036"/>
          <ac:spMkLst>
            <pc:docMk/>
            <pc:sldMk cId="1068741298" sldId="314"/>
            <ac:spMk id="31" creationId="{358C8E56-FF1B-4F10-BAE2-A035FC4CA1BC}"/>
          </ac:spMkLst>
        </pc:spChg>
        <pc:spChg chg="add mod">
          <ac:chgData name="Rocio Blanco" userId="dac2673e8230f8c1" providerId="LiveId" clId="{56EA1508-37BD-495D-AA3E-C0E6E3F3EE1F}" dt="2022-04-15T23:25:49.462" v="6311" actId="1076"/>
          <ac:spMkLst>
            <pc:docMk/>
            <pc:sldMk cId="1068741298" sldId="314"/>
            <ac:spMk id="32" creationId="{464F52C2-4B5D-4DBA-B0B8-71F88A42F2F0}"/>
          </ac:spMkLst>
        </pc:spChg>
        <pc:spChg chg="add mod">
          <ac:chgData name="Rocio Blanco" userId="dac2673e8230f8c1" providerId="LiveId" clId="{56EA1508-37BD-495D-AA3E-C0E6E3F3EE1F}" dt="2022-04-15T23:25:39.788" v="6310" actId="1076"/>
          <ac:spMkLst>
            <pc:docMk/>
            <pc:sldMk cId="1068741298" sldId="314"/>
            <ac:spMk id="33" creationId="{90B9C1DC-2D06-4016-B657-341A5CB88787}"/>
          </ac:spMkLst>
        </pc:spChg>
        <pc:spChg chg="add mod">
          <ac:chgData name="Rocio Blanco" userId="dac2673e8230f8c1" providerId="LiveId" clId="{56EA1508-37BD-495D-AA3E-C0E6E3F3EE1F}" dt="2022-04-15T23:28:03.289" v="6347" actId="1076"/>
          <ac:spMkLst>
            <pc:docMk/>
            <pc:sldMk cId="1068741298" sldId="314"/>
            <ac:spMk id="34" creationId="{D5D34A5A-7DA3-48D7-A611-25F5456B1769}"/>
          </ac:spMkLst>
        </pc:spChg>
        <pc:picChg chg="mod">
          <ac:chgData name="Rocio Blanco" userId="dac2673e8230f8c1" providerId="LiveId" clId="{56EA1508-37BD-495D-AA3E-C0E6E3F3EE1F}" dt="2022-04-18T04:47:02.332" v="9120" actId="1076"/>
          <ac:picMkLst>
            <pc:docMk/>
            <pc:sldMk cId="1068741298" sldId="314"/>
            <ac:picMk id="2" creationId="{64BAE965-810B-4952-A929-B651F39342BF}"/>
          </ac:picMkLst>
        </pc:picChg>
        <pc:picChg chg="add mod ord modCrop">
          <ac:chgData name="Rocio Blanco" userId="dac2673e8230f8c1" providerId="LiveId" clId="{56EA1508-37BD-495D-AA3E-C0E6E3F3EE1F}" dt="2022-04-15T23:30:01.270" v="6385" actId="1035"/>
          <ac:picMkLst>
            <pc:docMk/>
            <pc:sldMk cId="1068741298" sldId="314"/>
            <ac:picMk id="9" creationId="{09E1ABB2-4021-494C-8DD3-F962F417CC80}"/>
          </ac:picMkLst>
        </pc:picChg>
        <pc:picChg chg="add mod">
          <ac:chgData name="Rocio Blanco" userId="dac2673e8230f8c1" providerId="LiveId" clId="{56EA1508-37BD-495D-AA3E-C0E6E3F3EE1F}" dt="2022-04-15T23:24:28.113" v="6282" actId="1076"/>
          <ac:picMkLst>
            <pc:docMk/>
            <pc:sldMk cId="1068741298" sldId="314"/>
            <ac:picMk id="12" creationId="{F2B611A1-FD81-49DA-BC0F-944635CC29DE}"/>
          </ac:picMkLst>
        </pc:picChg>
        <pc:picChg chg="add mod modCrop">
          <ac:chgData name="Rocio Blanco" userId="dac2673e8230f8c1" providerId="LiveId" clId="{56EA1508-37BD-495D-AA3E-C0E6E3F3EE1F}" dt="2022-04-15T23:25:18.843" v="6305" actId="1037"/>
          <ac:picMkLst>
            <pc:docMk/>
            <pc:sldMk cId="1068741298" sldId="314"/>
            <ac:picMk id="14" creationId="{EB85B324-EFAA-4312-972C-0BF2612333CD}"/>
          </ac:picMkLst>
        </pc:picChg>
        <pc:picChg chg="add mod modCrop">
          <ac:chgData name="Rocio Blanco" userId="dac2673e8230f8c1" providerId="LiveId" clId="{56EA1508-37BD-495D-AA3E-C0E6E3F3EE1F}" dt="2022-04-15T23:21:32.567" v="5991" actId="1076"/>
          <ac:picMkLst>
            <pc:docMk/>
            <pc:sldMk cId="1068741298" sldId="314"/>
            <ac:picMk id="16" creationId="{B12444BA-F91E-4112-8AAA-30FF22DA5CA6}"/>
          </ac:picMkLst>
        </pc:picChg>
        <pc:picChg chg="add mod ord modCrop">
          <ac:chgData name="Rocio Blanco" userId="dac2673e8230f8c1" providerId="LiveId" clId="{56EA1508-37BD-495D-AA3E-C0E6E3F3EE1F}" dt="2022-04-17T23:24:13.856" v="8735" actId="1076"/>
          <ac:picMkLst>
            <pc:docMk/>
            <pc:sldMk cId="1068741298" sldId="314"/>
            <ac:picMk id="17" creationId="{D31AE00B-1491-4E5E-AD75-B8852FCE9858}"/>
          </ac:picMkLst>
        </pc:picChg>
        <pc:picChg chg="add mod modCrop">
          <ac:chgData name="Rocio Blanco" userId="dac2673e8230f8c1" providerId="LiveId" clId="{56EA1508-37BD-495D-AA3E-C0E6E3F3EE1F}" dt="2022-04-15T23:26:25.256" v="6322" actId="1076"/>
          <ac:picMkLst>
            <pc:docMk/>
            <pc:sldMk cId="1068741298" sldId="314"/>
            <ac:picMk id="18" creationId="{EEA54D61-154F-4DCA-810C-6AE68D8A9F19}"/>
          </ac:picMkLst>
        </pc:picChg>
        <pc:picChg chg="add mod">
          <ac:chgData name="Rocio Blanco" userId="dac2673e8230f8c1" providerId="LiveId" clId="{56EA1508-37BD-495D-AA3E-C0E6E3F3EE1F}" dt="2022-04-15T23:24:54.750" v="6287" actId="1076"/>
          <ac:picMkLst>
            <pc:docMk/>
            <pc:sldMk cId="1068741298" sldId="314"/>
            <ac:picMk id="20" creationId="{0F071C0F-D4B8-49FA-B260-0520414EC798}"/>
          </ac:picMkLst>
        </pc:picChg>
        <pc:picChg chg="add mod">
          <ac:chgData name="Rocio Blanco" userId="dac2673e8230f8c1" providerId="LiveId" clId="{56EA1508-37BD-495D-AA3E-C0E6E3F3EE1F}" dt="2022-04-15T23:22:51.281" v="6182" actId="1035"/>
          <ac:picMkLst>
            <pc:docMk/>
            <pc:sldMk cId="1068741298" sldId="314"/>
            <ac:picMk id="22" creationId="{A782B1AE-C1D2-4313-A95B-7D19D58C8392}"/>
          </ac:picMkLst>
        </pc:picChg>
      </pc:sldChg>
      <pc:sldChg chg="del ord">
        <pc:chgData name="Rocio Blanco" userId="dac2673e8230f8c1" providerId="LiveId" clId="{56EA1508-37BD-495D-AA3E-C0E6E3F3EE1F}" dt="2022-04-15T02:41:29.984" v="4284" actId="47"/>
        <pc:sldMkLst>
          <pc:docMk/>
          <pc:sldMk cId="560021826" sldId="317"/>
        </pc:sldMkLst>
      </pc:sldChg>
      <pc:sldChg chg="del">
        <pc:chgData name="Rocio Blanco" userId="dac2673e8230f8c1" providerId="LiveId" clId="{56EA1508-37BD-495D-AA3E-C0E6E3F3EE1F}" dt="2022-04-14T17:25:39.639" v="10" actId="47"/>
        <pc:sldMkLst>
          <pc:docMk/>
          <pc:sldMk cId="3521561301" sldId="321"/>
        </pc:sldMkLst>
      </pc:sldChg>
      <pc:sldChg chg="modSp del mod ord">
        <pc:chgData name="Rocio Blanco" userId="dac2673e8230f8c1" providerId="LiveId" clId="{56EA1508-37BD-495D-AA3E-C0E6E3F3EE1F}" dt="2022-04-15T02:41:33.669" v="4285" actId="47"/>
        <pc:sldMkLst>
          <pc:docMk/>
          <pc:sldMk cId="2158886557" sldId="384"/>
        </pc:sldMkLst>
        <pc:spChg chg="mod">
          <ac:chgData name="Rocio Blanco" userId="dac2673e8230f8c1" providerId="LiveId" clId="{56EA1508-37BD-495D-AA3E-C0E6E3F3EE1F}" dt="2022-04-14T17:27:20.831" v="111" actId="27636"/>
          <ac:spMkLst>
            <pc:docMk/>
            <pc:sldMk cId="2158886557" sldId="384"/>
            <ac:spMk id="12" creationId="{E5127060-CDBF-435F-9009-A5451CCE305D}"/>
          </ac:spMkLst>
        </pc:spChg>
      </pc:sldChg>
      <pc:sldChg chg="modSp mod modTransition modAnim">
        <pc:chgData name="Rocio Blanco" userId="dac2673e8230f8c1" providerId="LiveId" clId="{56EA1508-37BD-495D-AA3E-C0E6E3F3EE1F}" dt="2022-04-18T05:00:18.732" v="9133"/>
        <pc:sldMkLst>
          <pc:docMk/>
          <pc:sldMk cId="2313234867" sldId="389"/>
        </pc:sldMkLst>
        <pc:spChg chg="mod">
          <ac:chgData name="Rocio Blanco" userId="dac2673e8230f8c1" providerId="LiveId" clId="{56EA1508-37BD-495D-AA3E-C0E6E3F3EE1F}" dt="2022-04-14T17:14:09.701" v="3" actId="14100"/>
          <ac:spMkLst>
            <pc:docMk/>
            <pc:sldMk cId="2313234867" sldId="389"/>
            <ac:spMk id="2" creationId="{0046426E-F6F6-4A7C-9181-8C3090996261}"/>
          </ac:spMkLst>
        </pc:spChg>
        <pc:spChg chg="mod">
          <ac:chgData name="Rocio Blanco" userId="dac2673e8230f8c1" providerId="LiveId" clId="{56EA1508-37BD-495D-AA3E-C0E6E3F3EE1F}" dt="2022-04-15T23:08:29.966" v="5816" actId="20577"/>
          <ac:spMkLst>
            <pc:docMk/>
            <pc:sldMk cId="2313234867" sldId="389"/>
            <ac:spMk id="3" creationId="{D3B60D6F-4D0F-4D33-B2A7-159C8583FF00}"/>
          </ac:spMkLst>
        </pc:spChg>
        <pc:picChg chg="mod">
          <ac:chgData name="Rocio Blanco" userId="dac2673e8230f8c1" providerId="LiveId" clId="{56EA1508-37BD-495D-AA3E-C0E6E3F3EE1F}" dt="2022-04-18T04:25:52.986" v="9096" actId="1076"/>
          <ac:picMkLst>
            <pc:docMk/>
            <pc:sldMk cId="2313234867" sldId="389"/>
            <ac:picMk id="4" creationId="{726131EF-B350-46E5-84F8-A03A2A919CE9}"/>
          </ac:picMkLst>
        </pc:picChg>
      </pc:sldChg>
      <pc:sldChg chg="addSp delSp modSp mod modTransition modAnim">
        <pc:chgData name="Rocio Blanco" userId="dac2673e8230f8c1" providerId="LiveId" clId="{56EA1508-37BD-495D-AA3E-C0E6E3F3EE1F}" dt="2022-04-18T05:01:55.543" v="9143"/>
        <pc:sldMkLst>
          <pc:docMk/>
          <pc:sldMk cId="3247798845" sldId="391"/>
        </pc:sldMkLst>
        <pc:spChg chg="del">
          <ac:chgData name="Rocio Blanco" userId="dac2673e8230f8c1" providerId="LiveId" clId="{56EA1508-37BD-495D-AA3E-C0E6E3F3EE1F}" dt="2022-04-15T02:41:23.627" v="4283" actId="478"/>
          <ac:spMkLst>
            <pc:docMk/>
            <pc:sldMk cId="3247798845" sldId="391"/>
            <ac:spMk id="4" creationId="{7823E305-6365-4345-8BD1-4A31C61D96CB}"/>
          </ac:spMkLst>
        </pc:spChg>
        <pc:spChg chg="del">
          <ac:chgData name="Rocio Blanco" userId="dac2673e8230f8c1" providerId="LiveId" clId="{56EA1508-37BD-495D-AA3E-C0E6E3F3EE1F}" dt="2022-04-15T02:41:23.627" v="4283" actId="478"/>
          <ac:spMkLst>
            <pc:docMk/>
            <pc:sldMk cId="3247798845" sldId="391"/>
            <ac:spMk id="5" creationId="{0B37A3FF-ED32-4C4A-A21F-848A3BF6F896}"/>
          </ac:spMkLst>
        </pc:spChg>
        <pc:spChg chg="del">
          <ac:chgData name="Rocio Blanco" userId="dac2673e8230f8c1" providerId="LiveId" clId="{56EA1508-37BD-495D-AA3E-C0E6E3F3EE1F}" dt="2022-04-15T02:41:23.627" v="4283" actId="478"/>
          <ac:spMkLst>
            <pc:docMk/>
            <pc:sldMk cId="3247798845" sldId="391"/>
            <ac:spMk id="6" creationId="{36E60F23-FB58-4EF8-82FD-E86CED25FDD4}"/>
          </ac:spMkLst>
        </pc:spChg>
        <pc:spChg chg="mod">
          <ac:chgData name="Rocio Blanco" userId="dac2673e8230f8c1" providerId="LiveId" clId="{56EA1508-37BD-495D-AA3E-C0E6E3F3EE1F}" dt="2022-04-14T17:28:30.396" v="127" actId="14100"/>
          <ac:spMkLst>
            <pc:docMk/>
            <pc:sldMk cId="3247798845" sldId="391"/>
            <ac:spMk id="22" creationId="{F8FAEED9-1ECD-45F9-87A0-9394BAEABB79}"/>
          </ac:spMkLst>
        </pc:spChg>
        <pc:spChg chg="mod">
          <ac:chgData name="Rocio Blanco" userId="dac2673e8230f8c1" providerId="LiveId" clId="{56EA1508-37BD-495D-AA3E-C0E6E3F3EE1F}" dt="2022-04-17T01:07:17.557" v="7282" actId="1036"/>
          <ac:spMkLst>
            <pc:docMk/>
            <pc:sldMk cId="3247798845" sldId="391"/>
            <ac:spMk id="23" creationId="{8E5E4638-9BCB-4C2E-914F-CC868E2020D5}"/>
          </ac:spMkLst>
        </pc:spChg>
        <pc:picChg chg="mod">
          <ac:chgData name="Rocio Blanco" userId="dac2673e8230f8c1" providerId="LiveId" clId="{56EA1508-37BD-495D-AA3E-C0E6E3F3EE1F}" dt="2022-04-18T04:40:32.425" v="9111" actId="1076"/>
          <ac:picMkLst>
            <pc:docMk/>
            <pc:sldMk cId="3247798845" sldId="391"/>
            <ac:picMk id="2" creationId="{32FE33AF-1018-4E0B-9A1F-905E0E26BA48}"/>
          </ac:picMkLst>
        </pc:picChg>
        <pc:picChg chg="add mod">
          <ac:chgData name="Rocio Blanco" userId="dac2673e8230f8c1" providerId="LiveId" clId="{56EA1508-37BD-495D-AA3E-C0E6E3F3EE1F}" dt="2022-04-17T01:07:35.692" v="7308" actId="1036"/>
          <ac:picMkLst>
            <pc:docMk/>
            <pc:sldMk cId="3247798845" sldId="391"/>
            <ac:picMk id="3" creationId="{4A12B55D-85EF-4340-9574-10C2EED063D8}"/>
          </ac:picMkLst>
        </pc:picChg>
        <pc:picChg chg="add mod">
          <ac:chgData name="Rocio Blanco" userId="dac2673e8230f8c1" providerId="LiveId" clId="{56EA1508-37BD-495D-AA3E-C0E6E3F3EE1F}" dt="2022-04-17T01:07:35.692" v="7308" actId="1036"/>
          <ac:picMkLst>
            <pc:docMk/>
            <pc:sldMk cId="3247798845" sldId="391"/>
            <ac:picMk id="5" creationId="{0D564EC1-276B-4B39-8BE5-E4E9BFB63DD4}"/>
          </ac:picMkLst>
        </pc:picChg>
        <pc:picChg chg="add mod">
          <ac:chgData name="Rocio Blanco" userId="dac2673e8230f8c1" providerId="LiveId" clId="{56EA1508-37BD-495D-AA3E-C0E6E3F3EE1F}" dt="2022-04-17T01:07:35.692" v="7308" actId="1036"/>
          <ac:picMkLst>
            <pc:docMk/>
            <pc:sldMk cId="3247798845" sldId="391"/>
            <ac:picMk id="7" creationId="{46CC50AD-D867-44F7-AEF3-1E76A61F0F48}"/>
          </ac:picMkLst>
        </pc:picChg>
        <pc:picChg chg="add mod modCrop">
          <ac:chgData name="Rocio Blanco" userId="dac2673e8230f8c1" providerId="LiveId" clId="{56EA1508-37BD-495D-AA3E-C0E6E3F3EE1F}" dt="2022-04-17T23:25:10.990" v="8742" actId="1037"/>
          <ac:picMkLst>
            <pc:docMk/>
            <pc:sldMk cId="3247798845" sldId="391"/>
            <ac:picMk id="9" creationId="{A505D207-2B30-4C5B-B0B0-9819BF538B88}"/>
          </ac:picMkLst>
        </pc:picChg>
        <pc:picChg chg="add mod modCrop">
          <ac:chgData name="Rocio Blanco" userId="dac2673e8230f8c1" providerId="LiveId" clId="{56EA1508-37BD-495D-AA3E-C0E6E3F3EE1F}" dt="2022-04-17T01:07:35.692" v="7308" actId="1036"/>
          <ac:picMkLst>
            <pc:docMk/>
            <pc:sldMk cId="3247798845" sldId="391"/>
            <ac:picMk id="11" creationId="{570F4700-A1D0-4B27-B623-9BCB9BEA3734}"/>
          </ac:picMkLst>
        </pc:picChg>
      </pc:sldChg>
      <pc:sldChg chg="addSp delSp modSp mod modTransition modAnim">
        <pc:chgData name="Rocio Blanco" userId="dac2673e8230f8c1" providerId="LiveId" clId="{56EA1508-37BD-495D-AA3E-C0E6E3F3EE1F}" dt="2022-04-18T05:00:57.373" v="9136"/>
        <pc:sldMkLst>
          <pc:docMk/>
          <pc:sldMk cId="412689209" sldId="392"/>
        </pc:sldMkLst>
        <pc:spChg chg="add del mod">
          <ac:chgData name="Rocio Blanco" userId="dac2673e8230f8c1" providerId="LiveId" clId="{56EA1508-37BD-495D-AA3E-C0E6E3F3EE1F}" dt="2022-04-15T21:43:15.839" v="4419" actId="478"/>
          <ac:spMkLst>
            <pc:docMk/>
            <pc:sldMk cId="412689209" sldId="392"/>
            <ac:spMk id="2" creationId="{F32658B5-CE6A-403E-85BB-87D58DE41773}"/>
          </ac:spMkLst>
        </pc:spChg>
        <pc:spChg chg="add mod">
          <ac:chgData name="Rocio Blanco" userId="dac2673e8230f8c1" providerId="LiveId" clId="{56EA1508-37BD-495D-AA3E-C0E6E3F3EE1F}" dt="2022-04-15T22:52:19.908" v="5596" actId="1038"/>
          <ac:spMkLst>
            <pc:docMk/>
            <pc:sldMk cId="412689209" sldId="392"/>
            <ac:spMk id="7" creationId="{8B4631B0-3431-4CD3-9696-F9B412B49CB4}"/>
          </ac:spMkLst>
        </pc:spChg>
        <pc:spChg chg="add del mod">
          <ac:chgData name="Rocio Blanco" userId="dac2673e8230f8c1" providerId="LiveId" clId="{56EA1508-37BD-495D-AA3E-C0E6E3F3EE1F}" dt="2022-04-15T22:36:55.377" v="5127" actId="21"/>
          <ac:spMkLst>
            <pc:docMk/>
            <pc:sldMk cId="412689209" sldId="392"/>
            <ac:spMk id="11" creationId="{4C66C95D-ABC6-4434-8946-1152B0C3A0C7}"/>
          </ac:spMkLst>
        </pc:spChg>
        <pc:spChg chg="add mod">
          <ac:chgData name="Rocio Blanco" userId="dac2673e8230f8c1" providerId="LiveId" clId="{56EA1508-37BD-495D-AA3E-C0E6E3F3EE1F}" dt="2022-04-15T22:51:28.908" v="5534" actId="1038"/>
          <ac:spMkLst>
            <pc:docMk/>
            <pc:sldMk cId="412689209" sldId="392"/>
            <ac:spMk id="15" creationId="{7B477CBF-3018-4A45-B739-D21C03046F55}"/>
          </ac:spMkLst>
        </pc:spChg>
        <pc:spChg chg="del mod">
          <ac:chgData name="Rocio Blanco" userId="dac2673e8230f8c1" providerId="LiveId" clId="{56EA1508-37BD-495D-AA3E-C0E6E3F3EE1F}" dt="2022-04-15T21:35:41.687" v="4324" actId="478"/>
          <ac:spMkLst>
            <pc:docMk/>
            <pc:sldMk cId="412689209" sldId="392"/>
            <ac:spMk id="24" creationId="{EC318A33-433E-47B3-93BA-2D16A4B7404C}"/>
          </ac:spMkLst>
        </pc:spChg>
        <pc:spChg chg="mod">
          <ac:chgData name="Rocio Blanco" userId="dac2673e8230f8c1" providerId="LiveId" clId="{56EA1508-37BD-495D-AA3E-C0E6E3F3EE1F}" dt="2022-04-17T01:11:03.452" v="7367" actId="14100"/>
          <ac:spMkLst>
            <pc:docMk/>
            <pc:sldMk cId="412689209" sldId="392"/>
            <ac:spMk id="26" creationId="{13CBAA15-F4E0-4682-A972-80C6E36E5300}"/>
          </ac:spMkLst>
        </pc:spChg>
        <pc:spChg chg="mod">
          <ac:chgData name="Rocio Blanco" userId="dac2673e8230f8c1" providerId="LiveId" clId="{56EA1508-37BD-495D-AA3E-C0E6E3F3EE1F}" dt="2022-04-15T22:51:55.127" v="5563" actId="1037"/>
          <ac:spMkLst>
            <pc:docMk/>
            <pc:sldMk cId="412689209" sldId="392"/>
            <ac:spMk id="30" creationId="{C5F44500-9413-4A0B-9A6D-66521D801479}"/>
          </ac:spMkLst>
        </pc:spChg>
        <pc:spChg chg="del">
          <ac:chgData name="Rocio Blanco" userId="dac2673e8230f8c1" providerId="LiveId" clId="{56EA1508-37BD-495D-AA3E-C0E6E3F3EE1F}" dt="2022-04-15T21:38:59.422" v="4384" actId="478"/>
          <ac:spMkLst>
            <pc:docMk/>
            <pc:sldMk cId="412689209" sldId="392"/>
            <ac:spMk id="32" creationId="{FE67AB43-F00C-401A-98CE-9961C502E54F}"/>
          </ac:spMkLst>
        </pc:spChg>
        <pc:spChg chg="del mod">
          <ac:chgData name="Rocio Blanco" userId="dac2673e8230f8c1" providerId="LiveId" clId="{56EA1508-37BD-495D-AA3E-C0E6E3F3EE1F}" dt="2022-04-15T21:52:56.824" v="4570" actId="21"/>
          <ac:spMkLst>
            <pc:docMk/>
            <pc:sldMk cId="412689209" sldId="392"/>
            <ac:spMk id="33" creationId="{5A82B471-CDF0-4802-90CD-E5EC7A847730}"/>
          </ac:spMkLst>
        </pc:spChg>
        <pc:picChg chg="mod">
          <ac:chgData name="Rocio Blanco" userId="dac2673e8230f8c1" providerId="LiveId" clId="{56EA1508-37BD-495D-AA3E-C0E6E3F3EE1F}" dt="2022-04-18T04:52:35.671" v="9125" actId="1076"/>
          <ac:picMkLst>
            <pc:docMk/>
            <pc:sldMk cId="412689209" sldId="392"/>
            <ac:picMk id="2" creationId="{BAB1B0BD-9E13-432C-99AA-7319E0DCE36D}"/>
          </ac:picMkLst>
        </pc:picChg>
        <pc:picChg chg="add mod modCrop">
          <ac:chgData name="Rocio Blanco" userId="dac2673e8230f8c1" providerId="LiveId" clId="{56EA1508-37BD-495D-AA3E-C0E6E3F3EE1F}" dt="2022-04-15T22:52:19.908" v="5596" actId="1038"/>
          <ac:picMkLst>
            <pc:docMk/>
            <pc:sldMk cId="412689209" sldId="392"/>
            <ac:picMk id="4" creationId="{BF474B71-6BF3-4040-8079-33085337BC61}"/>
          </ac:picMkLst>
        </pc:picChg>
        <pc:picChg chg="mod">
          <ac:chgData name="Rocio Blanco" userId="dac2673e8230f8c1" providerId="LiveId" clId="{56EA1508-37BD-495D-AA3E-C0E6E3F3EE1F}" dt="2022-04-15T22:27:42" v="5042" actId="1038"/>
          <ac:picMkLst>
            <pc:docMk/>
            <pc:sldMk cId="412689209" sldId="392"/>
            <ac:picMk id="5" creationId="{01BE3B04-365B-4D81-94AB-625CA756E363}"/>
          </ac:picMkLst>
        </pc:picChg>
        <pc:picChg chg="add mod ord modCrop">
          <ac:chgData name="Rocio Blanco" userId="dac2673e8230f8c1" providerId="LiveId" clId="{56EA1508-37BD-495D-AA3E-C0E6E3F3EE1F}" dt="2022-04-15T22:48:56.657" v="5254" actId="1036"/>
          <ac:picMkLst>
            <pc:docMk/>
            <pc:sldMk cId="412689209" sldId="392"/>
            <ac:picMk id="6" creationId="{8EB6DCBF-4D72-4B5B-A2F9-57618A838419}"/>
          </ac:picMkLst>
        </pc:picChg>
        <pc:picChg chg="add del mod">
          <ac:chgData name="Rocio Blanco" userId="dac2673e8230f8c1" providerId="LiveId" clId="{56EA1508-37BD-495D-AA3E-C0E6E3F3EE1F}" dt="2022-04-15T21:53:58.005" v="4581" actId="21"/>
          <ac:picMkLst>
            <pc:docMk/>
            <pc:sldMk cId="412689209" sldId="392"/>
            <ac:picMk id="1026" creationId="{950BC3D6-4B05-4004-B286-B06FD8E637FD}"/>
          </ac:picMkLst>
        </pc:picChg>
      </pc:sldChg>
      <pc:sldChg chg="addSp delSp modSp new mod modTransition modAnim">
        <pc:chgData name="Rocio Blanco" userId="dac2673e8230f8c1" providerId="LiveId" clId="{56EA1508-37BD-495D-AA3E-C0E6E3F3EE1F}" dt="2022-04-18T05:01:44.248" v="9140"/>
        <pc:sldMkLst>
          <pc:docMk/>
          <pc:sldMk cId="1719096597" sldId="393"/>
        </pc:sldMkLst>
        <pc:spChg chg="mod">
          <ac:chgData name="Rocio Blanco" userId="dac2673e8230f8c1" providerId="LiveId" clId="{56EA1508-37BD-495D-AA3E-C0E6E3F3EE1F}" dt="2022-04-15T23:00:10.304" v="5695" actId="255"/>
          <ac:spMkLst>
            <pc:docMk/>
            <pc:sldMk cId="1719096597" sldId="393"/>
            <ac:spMk id="2" creationId="{49071C23-6250-4BA0-867A-40CF92944012}"/>
          </ac:spMkLst>
        </pc:spChg>
        <pc:spChg chg="del">
          <ac:chgData name="Rocio Blanco" userId="dac2673e8230f8c1" providerId="LiveId" clId="{56EA1508-37BD-495D-AA3E-C0E6E3F3EE1F}" dt="2022-04-15T22:36:59.925" v="5128"/>
          <ac:spMkLst>
            <pc:docMk/>
            <pc:sldMk cId="1719096597" sldId="393"/>
            <ac:spMk id="3" creationId="{F4522C6F-0D16-4BB6-AE0E-3B142E5D0381}"/>
          </ac:spMkLst>
        </pc:spChg>
        <pc:spChg chg="del">
          <ac:chgData name="Rocio Blanco" userId="dac2673e8230f8c1" providerId="LiveId" clId="{56EA1508-37BD-495D-AA3E-C0E6E3F3EE1F}" dt="2022-04-15T22:37:05.720" v="5130" actId="478"/>
          <ac:spMkLst>
            <pc:docMk/>
            <pc:sldMk cId="1719096597" sldId="393"/>
            <ac:spMk id="4" creationId="{3D1D7DF1-2FCD-40AC-B3BF-695CB2B580CB}"/>
          </ac:spMkLst>
        </pc:spChg>
        <pc:spChg chg="del">
          <ac:chgData name="Rocio Blanco" userId="dac2673e8230f8c1" providerId="LiveId" clId="{56EA1508-37BD-495D-AA3E-C0E6E3F3EE1F}" dt="2022-04-15T22:37:10.631" v="5131" actId="478"/>
          <ac:spMkLst>
            <pc:docMk/>
            <pc:sldMk cId="1719096597" sldId="393"/>
            <ac:spMk id="5" creationId="{B4F470E6-AE7A-4014-A786-F440FC1643C7}"/>
          </ac:spMkLst>
        </pc:spChg>
        <pc:spChg chg="del">
          <ac:chgData name="Rocio Blanco" userId="dac2673e8230f8c1" providerId="LiveId" clId="{56EA1508-37BD-495D-AA3E-C0E6E3F3EE1F}" dt="2022-04-15T22:55:51.606" v="5615" actId="478"/>
          <ac:spMkLst>
            <pc:docMk/>
            <pc:sldMk cId="1719096597" sldId="393"/>
            <ac:spMk id="6" creationId="{C36FACF8-38E1-4FA2-9117-BCD047B0C391}"/>
          </ac:spMkLst>
        </pc:spChg>
        <pc:spChg chg="add mod">
          <ac:chgData name="Rocio Blanco" userId="dac2673e8230f8c1" providerId="LiveId" clId="{56EA1508-37BD-495D-AA3E-C0E6E3F3EE1F}" dt="2022-04-17T01:08:24.564" v="7312" actId="27107"/>
          <ac:spMkLst>
            <pc:docMk/>
            <pc:sldMk cId="1719096597" sldId="393"/>
            <ac:spMk id="7" creationId="{5028D15B-AEB2-4644-BE11-AF682E9CC35F}"/>
          </ac:spMkLst>
        </pc:spChg>
        <pc:spChg chg="add mod">
          <ac:chgData name="Rocio Blanco" userId="dac2673e8230f8c1" providerId="LiveId" clId="{56EA1508-37BD-495D-AA3E-C0E6E3F3EE1F}" dt="2022-04-15T23:04:08.483" v="5783" actId="1038"/>
          <ac:spMkLst>
            <pc:docMk/>
            <pc:sldMk cId="1719096597" sldId="393"/>
            <ac:spMk id="9" creationId="{E187754F-E80C-4F75-BDD4-325F1ACDA8DE}"/>
          </ac:spMkLst>
        </pc:spChg>
        <pc:picChg chg="mod">
          <ac:chgData name="Rocio Blanco" userId="dac2673e8230f8c1" providerId="LiveId" clId="{56EA1508-37BD-495D-AA3E-C0E6E3F3EE1F}" dt="2022-04-18T04:35:56.359" v="9108"/>
          <ac:picMkLst>
            <pc:docMk/>
            <pc:sldMk cId="1719096597" sldId="393"/>
            <ac:picMk id="3" creationId="{E12E3387-95DD-443B-A4C7-B424F02E9B34}"/>
          </ac:picMkLst>
        </pc:picChg>
        <pc:picChg chg="mod">
          <ac:chgData name="Rocio Blanco" userId="dac2673e8230f8c1" providerId="LiveId" clId="{56EA1508-37BD-495D-AA3E-C0E6E3F3EE1F}" dt="2022-04-18T04:54:20.520" v="9126" actId="1076"/>
          <ac:picMkLst>
            <pc:docMk/>
            <pc:sldMk cId="1719096597" sldId="393"/>
            <ac:picMk id="4" creationId="{1F5E02D9-A7A9-4A1A-BC5F-71AECFCF26F3}"/>
          </ac:picMkLst>
        </pc:picChg>
        <pc:picChg chg="add mod">
          <ac:chgData name="Rocio Blanco" userId="dac2673e8230f8c1" providerId="LiveId" clId="{56EA1508-37BD-495D-AA3E-C0E6E3F3EE1F}" dt="2022-04-15T22:58:41.832" v="5661" actId="14100"/>
          <ac:picMkLst>
            <pc:docMk/>
            <pc:sldMk cId="1719096597" sldId="393"/>
            <ac:picMk id="11" creationId="{B4109207-E3DE-48C6-A6FC-1FC4804302FA}"/>
          </ac:picMkLst>
        </pc:picChg>
      </pc:sldChg>
      <pc:sldChg chg="addSp delSp modSp new mod modTransition modAnim">
        <pc:chgData name="Rocio Blanco" userId="dac2673e8230f8c1" providerId="LiveId" clId="{56EA1508-37BD-495D-AA3E-C0E6E3F3EE1F}" dt="2022-04-18T05:01:51.146" v="9142"/>
        <pc:sldMkLst>
          <pc:docMk/>
          <pc:sldMk cId="2299999292" sldId="394"/>
        </pc:sldMkLst>
        <pc:spChg chg="mod">
          <ac:chgData name="Rocio Blanco" userId="dac2673e8230f8c1" providerId="LiveId" clId="{56EA1508-37BD-495D-AA3E-C0E6E3F3EE1F}" dt="2022-04-17T23:40:03.364" v="9091"/>
          <ac:spMkLst>
            <pc:docMk/>
            <pc:sldMk cId="2299999292" sldId="394"/>
            <ac:spMk id="2" creationId="{C60EA111-BDFD-4E73-9E59-21C589A2A72C}"/>
          </ac:spMkLst>
        </pc:spChg>
        <pc:spChg chg="del">
          <ac:chgData name="Rocio Blanco" userId="dac2673e8230f8c1" providerId="LiveId" clId="{56EA1508-37BD-495D-AA3E-C0E6E3F3EE1F}" dt="2022-04-17T02:11:12.764" v="7756" actId="3680"/>
          <ac:spMkLst>
            <pc:docMk/>
            <pc:sldMk cId="2299999292" sldId="394"/>
            <ac:spMk id="3" creationId="{9AB6EA35-0B95-4AEF-857F-DD2F45E1698A}"/>
          </ac:spMkLst>
        </pc:spChg>
        <pc:spChg chg="del">
          <ac:chgData name="Rocio Blanco" userId="dac2673e8230f8c1" providerId="LiveId" clId="{56EA1508-37BD-495D-AA3E-C0E6E3F3EE1F}" dt="2022-04-17T02:13:32.993" v="7813" actId="478"/>
          <ac:spMkLst>
            <pc:docMk/>
            <pc:sldMk cId="2299999292" sldId="394"/>
            <ac:spMk id="4" creationId="{484BDC12-05E0-4433-BBC7-AEC926FA61B7}"/>
          </ac:spMkLst>
        </pc:spChg>
        <pc:spChg chg="del">
          <ac:chgData name="Rocio Blanco" userId="dac2673e8230f8c1" providerId="LiveId" clId="{56EA1508-37BD-495D-AA3E-C0E6E3F3EE1F}" dt="2022-04-17T02:13:32.993" v="7813" actId="478"/>
          <ac:spMkLst>
            <pc:docMk/>
            <pc:sldMk cId="2299999292" sldId="394"/>
            <ac:spMk id="5" creationId="{AA90EC34-9FC9-480C-BFA7-CE61EA3113EB}"/>
          </ac:spMkLst>
        </pc:spChg>
        <pc:spChg chg="del">
          <ac:chgData name="Rocio Blanco" userId="dac2673e8230f8c1" providerId="LiveId" clId="{56EA1508-37BD-495D-AA3E-C0E6E3F3EE1F}" dt="2022-04-17T02:13:32.993" v="7813" actId="478"/>
          <ac:spMkLst>
            <pc:docMk/>
            <pc:sldMk cId="2299999292" sldId="394"/>
            <ac:spMk id="6" creationId="{266AA75A-C1AB-4559-B926-457FB27DE5AD}"/>
          </ac:spMkLst>
        </pc:spChg>
        <pc:graphicFrameChg chg="add mod ord modGraphic">
          <ac:chgData name="Rocio Blanco" userId="dac2673e8230f8c1" providerId="LiveId" clId="{56EA1508-37BD-495D-AA3E-C0E6E3F3EE1F}" dt="2022-04-17T02:58:16.751" v="8256" actId="20577"/>
          <ac:graphicFrameMkLst>
            <pc:docMk/>
            <pc:sldMk cId="2299999292" sldId="394"/>
            <ac:graphicFrameMk id="7" creationId="{5FBCF15B-0861-4687-87B7-CE13E531B091}"/>
          </ac:graphicFrameMkLst>
        </pc:graphicFrameChg>
        <pc:picChg chg="mod">
          <ac:chgData name="Rocio Blanco" userId="dac2673e8230f8c1" providerId="LiveId" clId="{56EA1508-37BD-495D-AA3E-C0E6E3F3EE1F}" dt="2022-04-18T04:39:27.160" v="9110" actId="1076"/>
          <ac:picMkLst>
            <pc:docMk/>
            <pc:sldMk cId="2299999292" sldId="394"/>
            <ac:picMk id="3" creationId="{E1314ED4-3118-4E2F-A96C-56468E8D912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4259F840-24E7-476F-9F30-482E46395856}">
      <dgm:prSet phldrT="[Text]" custT="1"/>
      <dgm:spPr/>
      <dgm:t>
        <a:bodyPr anchor="ctr"/>
        <a:lstStyle/>
        <a:p>
          <a:pPr marL="0" indent="0"/>
          <a:r>
            <a:rPr lang="en-US" sz="4000" dirty="0">
              <a:latin typeface="+mj-lt"/>
            </a:rPr>
            <a:t>1</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a:latin typeface="+mn-lt"/>
          </a:endParaRPr>
        </a:p>
      </dgm:t>
    </dgm:pt>
    <dgm:pt modelId="{B54C8F6C-BE1E-4EAB-B7A0-48DE01FFAA36}">
      <dgm:prSet phldrT="[Text]" custT="1"/>
      <dgm:spPr/>
      <dgm:t>
        <a:bodyPr anchor="ctr"/>
        <a:lstStyle/>
        <a:p>
          <a:pPr>
            <a:buFont typeface="Symbol" panose="05050102010706020507" pitchFamily="18" charset="2"/>
            <a:buChar char=""/>
          </a:pPr>
          <a:r>
            <a:rPr lang="en-US" sz="1800" dirty="0">
              <a:latin typeface="+mn-lt"/>
            </a:rPr>
            <a:t>A new post will be published every 2-3 days for the foreseeable future.  Consistency in frequency of posts is key. The posts will include relevant hashtags and links.</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a:latin typeface="+mn-lt"/>
          </a:endParaRPr>
        </a:p>
      </dgm:t>
    </dgm:pt>
    <dgm:pt modelId="{E4033A39-DCC4-4038-9562-AEDDBBB37A99}">
      <dgm:prSet phldrT="[Text]" custT="1"/>
      <dgm:spPr/>
      <dgm:t>
        <a:bodyPr anchor="ctr"/>
        <a:lstStyle/>
        <a:p>
          <a:r>
            <a:rPr lang="en-US" sz="4000" dirty="0">
              <a:latin typeface="+mj-lt"/>
            </a:rPr>
            <a:t>2</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a:latin typeface="+mn-lt"/>
          </a:endParaRPr>
        </a:p>
      </dgm:t>
    </dgm:pt>
    <dgm:pt modelId="{87BF7896-20EA-4E8F-B6F4-A34EC5C9CB50}">
      <dgm:prSet phldrT="[Text]" custT="1"/>
      <dgm:spPr/>
      <dgm:t>
        <a:bodyPr anchor="ctr"/>
        <a:lstStyle/>
        <a:p>
          <a:r>
            <a:rPr lang="en-US" sz="4000" dirty="0">
              <a:latin typeface="+mj-lt"/>
            </a:rPr>
            <a:t>3</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a:latin typeface="+mn-lt"/>
          </a:endParaRPr>
        </a:p>
      </dgm:t>
    </dgm:pt>
    <dgm:pt modelId="{43CBB0A2-9D75-4264-8A30-3E8974B40658}">
      <dgm:prSet phldrT="[Text]" custT="1"/>
      <dgm:spPr/>
      <dgm:t>
        <a:bodyPr anchor="ctr"/>
        <a:lstStyle/>
        <a:p>
          <a:pPr>
            <a:buFont typeface="Symbol" panose="05050102010706020507" pitchFamily="18" charset="2"/>
            <a:buChar char=""/>
          </a:pPr>
          <a:r>
            <a:rPr lang="en-US" sz="1600" dirty="0">
              <a:latin typeface="+mn-lt"/>
            </a:rPr>
            <a:t>Metrics will be tracked using systems embedded in the social media accounts. This will help track the Engagement rate which is the number of likes, comments, and saves added up and divided by Impressions times 100.</a:t>
          </a: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a:latin typeface="+mn-lt"/>
          </a:endParaRPr>
        </a:p>
      </dgm:t>
    </dgm:pt>
    <dgm:pt modelId="{3DE6FF16-CA4D-4D34-ABEB-8BE6A40B5E52}">
      <dgm:prSet phldrT="[Text]" custT="1"/>
      <dgm:spPr/>
      <dgm:t>
        <a:bodyPr anchor="ctr"/>
        <a:lstStyle/>
        <a:p>
          <a:pPr>
            <a:buFont typeface="Symbol" panose="05050102010706020507" pitchFamily="18" charset="2"/>
            <a:buChar char=""/>
          </a:pPr>
          <a:r>
            <a:rPr lang="en-US" sz="4000" dirty="0">
              <a:latin typeface="+mj-lt"/>
            </a:rPr>
            <a:t>4</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a:p>
      </dgm:t>
    </dgm:pt>
    <dgm:pt modelId="{AC76BE15-3E8A-498B-91BD-CF772C26B6F1}">
      <dgm:prSet phldrT="[Text]" custT="1"/>
      <dgm:spPr/>
      <dgm:t>
        <a:bodyPr anchor="ctr"/>
        <a:lstStyle/>
        <a:p>
          <a:pPr>
            <a:buFont typeface="Symbol" panose="05050102010706020507" pitchFamily="18" charset="2"/>
            <a:buChar char=""/>
          </a:pPr>
          <a:r>
            <a:rPr lang="en-US" sz="4000" dirty="0">
              <a:latin typeface="+mj-lt"/>
            </a:rPr>
            <a:t>5</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a:p>
      </dgm:t>
    </dgm:pt>
    <dgm:pt modelId="{73820394-2159-4075-9E6F-217263B07F8B}">
      <dgm:prSet phldrT="[Text]" custT="1"/>
      <dgm:spPr/>
      <dgm:t>
        <a:bodyPr anchor="ctr"/>
        <a:lstStyle/>
        <a:p>
          <a:pPr>
            <a:buFont typeface="Symbol" panose="05050102010706020507" pitchFamily="18" charset="2"/>
            <a:buChar char=""/>
          </a:pPr>
          <a:r>
            <a:rPr lang="en-US" sz="1800" dirty="0"/>
            <a:t>Virtual and live events and giveaways can be organized and scheduled later once the audience has been further established.</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a:p>
      </dgm:t>
    </dgm:pt>
    <dgm:pt modelId="{C032D242-8D23-4EEC-A10A-7B0691E5A409}">
      <dgm:prSet phldrT="[Text]" custT="1"/>
      <dgm:spPr/>
      <dgm:t>
        <a:bodyPr anchor="ctr"/>
        <a:lstStyle/>
        <a:p>
          <a:pPr>
            <a:buFont typeface="Symbol" panose="05050102010706020507" pitchFamily="18" charset="2"/>
            <a:buChar char=""/>
          </a:pPr>
          <a:r>
            <a:rPr lang="en-US" sz="1800" dirty="0"/>
            <a:t>Changes to the media strategy will be considered quarterly. Depending on which posts succeed and which remain stagnant, changes to topics might be considered.</a:t>
          </a: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a:p>
      </dgm:t>
    </dgm:pt>
    <dgm:pt modelId="{A4C0B4E4-70AD-4901-9E3F-7EA25DD6DAA1}">
      <dgm:prSet phldrT="[Text]" custT="1"/>
      <dgm:spPr/>
      <dgm:t>
        <a:bodyPr anchor="ctr"/>
        <a:lstStyle/>
        <a:p>
          <a:pPr>
            <a:spcAft>
              <a:spcPts val="0"/>
            </a:spcAft>
            <a:buFont typeface="Symbol" panose="05050102010706020507" pitchFamily="18" charset="2"/>
            <a:buChar char=""/>
          </a:pPr>
          <a:r>
            <a:rPr lang="en-US" sz="1800" dirty="0">
              <a:latin typeface="+mn-lt"/>
            </a:rPr>
            <a:t>Each new post will be announced and linked on Instagram, Facebook, and Good Reads. These posts will also include relevant hashtags and links.</a:t>
          </a:r>
        </a:p>
      </dgm:t>
    </dgm:pt>
    <dgm:pt modelId="{657DB10D-2517-48AA-B970-6D815DBD4123}" type="sibTrans" cxnId="{5E74CB62-E52E-4CEE-8AA1-9812BFC0D67E}">
      <dgm:prSet/>
      <dgm:spPr/>
      <dgm:t>
        <a:bodyPr/>
        <a:lstStyle/>
        <a:p>
          <a:endParaRPr lang="en-US">
            <a:latin typeface="+mn-lt"/>
          </a:endParaRPr>
        </a:p>
      </dgm:t>
    </dgm:pt>
    <dgm:pt modelId="{701D9033-BAD3-4299-933F-A47AFDC2ECD0}" type="parTrans" cxnId="{5E74CB62-E52E-4CEE-8AA1-9812BFC0D67E}">
      <dgm:prSet/>
      <dgm:spPr/>
      <dgm:t>
        <a:bodyPr/>
        <a:lstStyle/>
        <a:p>
          <a:endParaRPr lang="en-US" sz="1800">
            <a:latin typeface="+mn-lt"/>
          </a:endParaRPr>
        </a:p>
      </dgm:t>
    </dgm:pt>
    <dgm:pt modelId="{D261EFB6-9ED2-4687-8C6E-7CF90DA52F84}" type="pres">
      <dgm:prSet presAssocID="{E5B2E815-0D19-41DC-B01B-4D608769620A}" presName="vert0" presStyleCnt="0">
        <dgm:presLayoutVars>
          <dgm:dir/>
          <dgm:animOne val="branch"/>
          <dgm:animLvl val="lvl"/>
        </dgm:presLayoutVars>
      </dgm:prSet>
      <dgm:spPr/>
    </dgm:pt>
    <dgm:pt modelId="{A822B30E-C0FF-4F87-B488-B91982AF3082}" type="pres">
      <dgm:prSet presAssocID="{4259F840-24E7-476F-9F30-482E46395856}" presName="thickLine" presStyleLbl="alignNode1" presStyleIdx="0" presStyleCnt="5"/>
      <dgm:spPr/>
    </dgm:pt>
    <dgm:pt modelId="{C1A20A72-EA28-4839-B348-A69CE593EB88}" type="pres">
      <dgm:prSet presAssocID="{4259F840-24E7-476F-9F30-482E46395856}" presName="horz1" presStyleCnt="0"/>
      <dgm:spPr/>
    </dgm:pt>
    <dgm:pt modelId="{CF2F99A7-3BB6-4298-807B-6052B389BFF0}" type="pres">
      <dgm:prSet presAssocID="{4259F840-24E7-476F-9F30-482E46395856}" presName="tx1" presStyleLbl="revTx" presStyleIdx="0" presStyleCnt="10" custScaleX="40987"/>
      <dgm:spPr/>
    </dgm:pt>
    <dgm:pt modelId="{72497BED-5A7F-4A7A-B4D7-94FFE761B883}" type="pres">
      <dgm:prSet presAssocID="{4259F840-24E7-476F-9F30-482E46395856}" presName="vert1" presStyleCnt="0"/>
      <dgm:spPr/>
    </dgm:pt>
    <dgm:pt modelId="{BA3C0883-4E48-41DB-8490-C15D752037F8}" type="pres">
      <dgm:prSet presAssocID="{B54C8F6C-BE1E-4EAB-B7A0-48DE01FFAA36}" presName="vertSpace2a" presStyleCnt="0"/>
      <dgm:spPr/>
    </dgm:pt>
    <dgm:pt modelId="{118935EE-F036-432D-B5D5-90A88D645785}" type="pres">
      <dgm:prSet presAssocID="{B54C8F6C-BE1E-4EAB-B7A0-48DE01FFAA36}" presName="horz2" presStyleCnt="0"/>
      <dgm:spPr/>
    </dgm:pt>
    <dgm:pt modelId="{F5437D9A-6767-43AD-8C23-05CDF9B88AD6}" type="pres">
      <dgm:prSet presAssocID="{B54C8F6C-BE1E-4EAB-B7A0-48DE01FFAA36}" presName="horzSpace2" presStyleCnt="0"/>
      <dgm:spPr/>
    </dgm:pt>
    <dgm:pt modelId="{32E192E3-6D27-426A-8388-F45E5EAE2EE4}" type="pres">
      <dgm:prSet presAssocID="{B54C8F6C-BE1E-4EAB-B7A0-48DE01FFAA36}" presName="tx2" presStyleLbl="revTx" presStyleIdx="1" presStyleCnt="10"/>
      <dgm:spPr/>
    </dgm:pt>
    <dgm:pt modelId="{52283C55-D72C-424D-8ADF-2FDD2BE9931C}" type="pres">
      <dgm:prSet presAssocID="{B54C8F6C-BE1E-4EAB-B7A0-48DE01FFAA36}" presName="vert2" presStyleCnt="0"/>
      <dgm:spPr/>
    </dgm:pt>
    <dgm:pt modelId="{70F92973-2DE4-4DBC-B567-548D3B2A72AD}" type="pres">
      <dgm:prSet presAssocID="{B54C8F6C-BE1E-4EAB-B7A0-48DE01FFAA36}" presName="thinLine2b" presStyleLbl="callout" presStyleIdx="0" presStyleCnt="5"/>
      <dgm:spPr/>
    </dgm:pt>
    <dgm:pt modelId="{DFB8C946-BB55-4A7F-9084-F41499DAD39A}" type="pres">
      <dgm:prSet presAssocID="{B54C8F6C-BE1E-4EAB-B7A0-48DE01FFAA36}" presName="vertSpace2b" presStyleCnt="0"/>
      <dgm:spPr/>
    </dgm:pt>
    <dgm:pt modelId="{4DC13C43-389B-43E7-AA40-D4EDA570302D}" type="pres">
      <dgm:prSet presAssocID="{E4033A39-DCC4-4038-9562-AEDDBBB37A99}" presName="thickLine" presStyleLbl="alignNode1" presStyleIdx="1" presStyleCnt="5"/>
      <dgm:spPr/>
    </dgm:pt>
    <dgm:pt modelId="{69E328A4-6D5A-43BA-B94E-FDEF09B8944E}" type="pres">
      <dgm:prSet presAssocID="{E4033A39-DCC4-4038-9562-AEDDBBB37A99}" presName="horz1" presStyleCnt="0"/>
      <dgm:spPr/>
    </dgm:pt>
    <dgm:pt modelId="{8E371AEC-AEF7-46DE-87C9-E6F0402E7287}" type="pres">
      <dgm:prSet presAssocID="{E4033A39-DCC4-4038-9562-AEDDBBB37A99}" presName="tx1" presStyleLbl="revTx" presStyleIdx="2" presStyleCnt="10" custScaleX="42222"/>
      <dgm:spPr/>
    </dgm:pt>
    <dgm:pt modelId="{40C0EF88-751F-430D-9C47-0D0EAFD6E6C7}" type="pres">
      <dgm:prSet presAssocID="{E4033A39-DCC4-4038-9562-AEDDBBB37A99}" presName="vert1" presStyleCnt="0"/>
      <dgm:spPr/>
    </dgm:pt>
    <dgm:pt modelId="{053CFBA9-D21F-4E3A-838C-CD7783FDD918}" type="pres">
      <dgm:prSet presAssocID="{A4C0B4E4-70AD-4901-9E3F-7EA25DD6DAA1}" presName="vertSpace2a" presStyleCnt="0"/>
      <dgm:spPr/>
    </dgm:pt>
    <dgm:pt modelId="{8B26A859-4F38-4D58-B894-F05DF77C1E6A}" type="pres">
      <dgm:prSet presAssocID="{A4C0B4E4-70AD-4901-9E3F-7EA25DD6DAA1}" presName="horz2" presStyleCnt="0"/>
      <dgm:spPr/>
    </dgm:pt>
    <dgm:pt modelId="{1A1CE4DD-2E9A-45D3-BB5F-B4059A8269B1}" type="pres">
      <dgm:prSet presAssocID="{A4C0B4E4-70AD-4901-9E3F-7EA25DD6DAA1}" presName="horzSpace2" presStyleCnt="0"/>
      <dgm:spPr/>
    </dgm:pt>
    <dgm:pt modelId="{5C15D5E4-92A8-4F2E-AE38-FD1D4486F19A}" type="pres">
      <dgm:prSet presAssocID="{A4C0B4E4-70AD-4901-9E3F-7EA25DD6DAA1}" presName="tx2" presStyleLbl="revTx" presStyleIdx="3" presStyleCnt="10" custScaleY="95163" custLinFactNeighborY="1"/>
      <dgm:spPr/>
    </dgm:pt>
    <dgm:pt modelId="{E4A61068-DBC8-4C72-AB1E-62A9EC6309DA}" type="pres">
      <dgm:prSet presAssocID="{A4C0B4E4-70AD-4901-9E3F-7EA25DD6DAA1}" presName="vert2" presStyleCnt="0"/>
      <dgm:spPr/>
    </dgm:pt>
    <dgm:pt modelId="{CFD6739F-FCC1-4BF5-8C32-FAFED207FC37}" type="pres">
      <dgm:prSet presAssocID="{A4C0B4E4-70AD-4901-9E3F-7EA25DD6DAA1}" presName="thinLine2b" presStyleLbl="callout" presStyleIdx="1" presStyleCnt="5"/>
      <dgm:spPr/>
    </dgm:pt>
    <dgm:pt modelId="{2849095C-1DA6-419A-A35D-78140B31C442}" type="pres">
      <dgm:prSet presAssocID="{A4C0B4E4-70AD-4901-9E3F-7EA25DD6DAA1}" presName="vertSpace2b" presStyleCnt="0"/>
      <dgm:spPr/>
    </dgm:pt>
    <dgm:pt modelId="{359733A4-B044-4C09-92DB-F100D85F6893}" type="pres">
      <dgm:prSet presAssocID="{87BF7896-20EA-4E8F-B6F4-A34EC5C9CB50}" presName="thickLine" presStyleLbl="alignNode1" presStyleIdx="2" presStyleCnt="5" custLinFactNeighborX="-890" custLinFactNeighborY="-2722"/>
      <dgm:spPr/>
    </dgm:pt>
    <dgm:pt modelId="{60296490-CD29-4EB3-A5FA-2FD83C5C9186}" type="pres">
      <dgm:prSet presAssocID="{87BF7896-20EA-4E8F-B6F4-A34EC5C9CB50}" presName="horz1" presStyleCnt="0"/>
      <dgm:spPr/>
    </dgm:pt>
    <dgm:pt modelId="{608F4A6F-85F0-417B-B623-4E9D3848F96B}" type="pres">
      <dgm:prSet presAssocID="{87BF7896-20EA-4E8F-B6F4-A34EC5C9CB50}" presName="tx1" presStyleLbl="revTx" presStyleIdx="4" presStyleCnt="10" custScaleX="42222"/>
      <dgm:spPr/>
    </dgm:pt>
    <dgm:pt modelId="{B6A49D3D-DC66-4A98-AFA6-DA1A85679EF4}" type="pres">
      <dgm:prSet presAssocID="{87BF7896-20EA-4E8F-B6F4-A34EC5C9CB50}" presName="vert1" presStyleCnt="0"/>
      <dgm:spPr/>
    </dgm:pt>
    <dgm:pt modelId="{592805EA-CC43-4C34-9BE7-1F1DF3E2D426}" type="pres">
      <dgm:prSet presAssocID="{43CBB0A2-9D75-4264-8A30-3E8974B40658}" presName="vertSpace2a" presStyleCnt="0"/>
      <dgm:spPr/>
    </dgm:pt>
    <dgm:pt modelId="{DC05D7BB-8555-48AA-AAE4-A3763DBBF361}" type="pres">
      <dgm:prSet presAssocID="{43CBB0A2-9D75-4264-8A30-3E8974B40658}" presName="horz2" presStyleCnt="0"/>
      <dgm:spPr/>
    </dgm:pt>
    <dgm:pt modelId="{0D9B9273-5401-41D4-90C2-53137BD0FD25}" type="pres">
      <dgm:prSet presAssocID="{43CBB0A2-9D75-4264-8A30-3E8974B40658}" presName="horzSpace2" presStyleCnt="0"/>
      <dgm:spPr/>
    </dgm:pt>
    <dgm:pt modelId="{78B26EBD-8066-4988-A302-3A5CAEBB5079}" type="pres">
      <dgm:prSet presAssocID="{43CBB0A2-9D75-4264-8A30-3E8974B40658}" presName="tx2" presStyleLbl="revTx" presStyleIdx="5" presStyleCnt="10" custScaleY="119123" custLinFactNeighborY="-10335"/>
      <dgm:spPr/>
    </dgm:pt>
    <dgm:pt modelId="{26C7BF76-2AC4-4FFD-B30F-07D582DCCD02}" type="pres">
      <dgm:prSet presAssocID="{43CBB0A2-9D75-4264-8A30-3E8974B40658}" presName="vert2" presStyleCnt="0"/>
      <dgm:spPr/>
    </dgm:pt>
    <dgm:pt modelId="{62ACECB7-6CDE-4591-AD36-945B9A83B1CA}" type="pres">
      <dgm:prSet presAssocID="{43CBB0A2-9D75-4264-8A30-3E8974B40658}" presName="thinLine2b" presStyleLbl="callout" presStyleIdx="2" presStyleCnt="5"/>
      <dgm:spPr/>
    </dgm:pt>
    <dgm:pt modelId="{BDA852C1-1F55-44CE-83A5-9A9349C83039}" type="pres">
      <dgm:prSet presAssocID="{43CBB0A2-9D75-4264-8A30-3E8974B40658}" presName="vertSpace2b" presStyleCnt="0"/>
      <dgm:spPr/>
    </dgm:pt>
    <dgm:pt modelId="{8BEB35F3-E3AF-4F8F-83E0-38A8F16DE413}" type="pres">
      <dgm:prSet presAssocID="{3DE6FF16-CA4D-4D34-ABEB-8BE6A40B5E52}" presName="thickLine" presStyleLbl="alignNode1" presStyleIdx="3" presStyleCnt="5"/>
      <dgm:spPr/>
    </dgm:pt>
    <dgm:pt modelId="{FB2CDF05-5A9A-4AE7-8CA7-A6AE054862B6}" type="pres">
      <dgm:prSet presAssocID="{3DE6FF16-CA4D-4D34-ABEB-8BE6A40B5E52}" presName="horz1" presStyleCnt="0"/>
      <dgm:spPr/>
    </dgm:pt>
    <dgm:pt modelId="{75C664F2-E0A1-453C-910D-DE18C17F9078}" type="pres">
      <dgm:prSet presAssocID="{3DE6FF16-CA4D-4D34-ABEB-8BE6A40B5E52}" presName="tx1" presStyleLbl="revTx" presStyleIdx="6" presStyleCnt="10" custScaleX="42222"/>
      <dgm:spPr/>
    </dgm:pt>
    <dgm:pt modelId="{00A5588D-01E6-485E-8B98-1C6A2D5581C5}" type="pres">
      <dgm:prSet presAssocID="{3DE6FF16-CA4D-4D34-ABEB-8BE6A40B5E52}" presName="vert1" presStyleCnt="0"/>
      <dgm:spPr/>
    </dgm:pt>
    <dgm:pt modelId="{413760C9-4C75-4AB7-9480-1E2F143ECB16}" type="pres">
      <dgm:prSet presAssocID="{C032D242-8D23-4EEC-A10A-7B0691E5A409}" presName="vertSpace2a" presStyleCnt="0"/>
      <dgm:spPr/>
    </dgm:pt>
    <dgm:pt modelId="{5E269E39-10BF-482F-97AB-74D7042E8A9B}" type="pres">
      <dgm:prSet presAssocID="{C032D242-8D23-4EEC-A10A-7B0691E5A409}" presName="horz2" presStyleCnt="0"/>
      <dgm:spPr/>
    </dgm:pt>
    <dgm:pt modelId="{74443ADE-FA9A-4585-803D-AACDE46CED23}" type="pres">
      <dgm:prSet presAssocID="{C032D242-8D23-4EEC-A10A-7B0691E5A409}" presName="horzSpace2" presStyleCnt="0"/>
      <dgm:spPr/>
    </dgm:pt>
    <dgm:pt modelId="{22AC4D7D-E248-4335-A93D-C1C7FCCA4A45}" type="pres">
      <dgm:prSet presAssocID="{C032D242-8D23-4EEC-A10A-7B0691E5A409}" presName="tx2" presStyleLbl="revTx" presStyleIdx="7" presStyleCnt="10"/>
      <dgm:spPr/>
    </dgm:pt>
    <dgm:pt modelId="{16D3B812-B918-4C25-BB0C-13F5382A7D9C}" type="pres">
      <dgm:prSet presAssocID="{C032D242-8D23-4EEC-A10A-7B0691E5A409}" presName="vert2" presStyleCnt="0"/>
      <dgm:spPr/>
    </dgm:pt>
    <dgm:pt modelId="{F1FAA33B-DE73-4A72-9045-A8A5E84B615E}" type="pres">
      <dgm:prSet presAssocID="{C032D242-8D23-4EEC-A10A-7B0691E5A409}" presName="thinLine2b" presStyleLbl="callout" presStyleIdx="3" presStyleCnt="5"/>
      <dgm:spPr/>
    </dgm:pt>
    <dgm:pt modelId="{8A95F510-88F2-4EA2-BB69-FD616EDDEC87}" type="pres">
      <dgm:prSet presAssocID="{C032D242-8D23-4EEC-A10A-7B0691E5A409}" presName="vertSpace2b" presStyleCnt="0"/>
      <dgm:spPr/>
    </dgm:pt>
    <dgm:pt modelId="{DE9B9F6B-C67A-4BF1-AA7B-428281110369}" type="pres">
      <dgm:prSet presAssocID="{AC76BE15-3E8A-498B-91BD-CF772C26B6F1}" presName="thickLine" presStyleLbl="alignNode1" presStyleIdx="4" presStyleCnt="5"/>
      <dgm:spPr/>
    </dgm:pt>
    <dgm:pt modelId="{CF1876D3-5200-43D5-8EC1-604966696CD5}" type="pres">
      <dgm:prSet presAssocID="{AC76BE15-3E8A-498B-91BD-CF772C26B6F1}" presName="horz1" presStyleCnt="0"/>
      <dgm:spPr/>
    </dgm:pt>
    <dgm:pt modelId="{7904FB09-4A7F-4DC0-B1F1-E4DEB65746BD}" type="pres">
      <dgm:prSet presAssocID="{AC76BE15-3E8A-498B-91BD-CF772C26B6F1}" presName="tx1" presStyleLbl="revTx" presStyleIdx="8" presStyleCnt="10" custScaleX="42222"/>
      <dgm:spPr/>
    </dgm:pt>
    <dgm:pt modelId="{1DA4DE09-9DEA-41C7-BB7E-4AACE31A54CD}" type="pres">
      <dgm:prSet presAssocID="{AC76BE15-3E8A-498B-91BD-CF772C26B6F1}" presName="vert1" presStyleCnt="0"/>
      <dgm:spPr/>
    </dgm:pt>
    <dgm:pt modelId="{F3D94A96-32CB-48ED-B4A8-A29C13CA6FD1}" type="pres">
      <dgm:prSet presAssocID="{73820394-2159-4075-9E6F-217263B07F8B}" presName="vertSpace2a" presStyleCnt="0"/>
      <dgm:spPr/>
    </dgm:pt>
    <dgm:pt modelId="{83248D8F-10B4-457B-BAA6-0CA10244F2BA}" type="pres">
      <dgm:prSet presAssocID="{73820394-2159-4075-9E6F-217263B07F8B}" presName="horz2" presStyleCnt="0"/>
      <dgm:spPr/>
    </dgm:pt>
    <dgm:pt modelId="{4E5B95A3-B606-42AC-AD62-8387ABE714AC}" type="pres">
      <dgm:prSet presAssocID="{73820394-2159-4075-9E6F-217263B07F8B}" presName="horzSpace2" presStyleCnt="0"/>
      <dgm:spPr/>
    </dgm:pt>
    <dgm:pt modelId="{46054B60-BECA-498E-88CA-ED6A6A22723B}" type="pres">
      <dgm:prSet presAssocID="{73820394-2159-4075-9E6F-217263B07F8B}" presName="tx2" presStyleLbl="revTx" presStyleIdx="9" presStyleCnt="10"/>
      <dgm:spPr/>
    </dgm:pt>
    <dgm:pt modelId="{DA3375FD-60B1-4334-8450-E771075771D4}" type="pres">
      <dgm:prSet presAssocID="{73820394-2159-4075-9E6F-217263B07F8B}" presName="vert2" presStyleCnt="0"/>
      <dgm:spPr/>
    </dgm:pt>
    <dgm:pt modelId="{DF0E9D83-1550-41EE-BE4D-C394B0EEF03B}" type="pres">
      <dgm:prSet presAssocID="{73820394-2159-4075-9E6F-217263B07F8B}" presName="thinLine2b" presStyleLbl="callout" presStyleIdx="4" presStyleCnt="5"/>
      <dgm:spPr/>
    </dgm:pt>
    <dgm:pt modelId="{5518A17D-98C3-476E-8455-16450CDFE148}" type="pres">
      <dgm:prSet presAssocID="{73820394-2159-4075-9E6F-217263B07F8B}" presName="vertSpace2b" presStyleCnt="0"/>
      <dgm:spPr/>
    </dgm:pt>
  </dgm:ptLst>
  <dgm:cxnLst>
    <dgm:cxn modelId="{92330C11-C197-4512-BDA4-8D8A69AF7D1C}" srcId="{E5B2E815-0D19-41DC-B01B-4D608769620A}" destId="{87BF7896-20EA-4E8F-B6F4-A34EC5C9CB50}" srcOrd="2" destOrd="0" parTransId="{05E47BA5-F724-4AEE-9B5B-401F18E028E6}" sibTransId="{D63CE73E-35DE-48C3-8753-7648BC953C0D}"/>
    <dgm:cxn modelId="{6CAED833-CD65-4A3C-BC0C-077543D21C83}" type="presOf" srcId="{87BF7896-20EA-4E8F-B6F4-A34EC5C9CB50}" destId="{608F4A6F-85F0-417B-B623-4E9D3848F96B}" srcOrd="0" destOrd="0" presId="urn:microsoft.com/office/officeart/2008/layout/LinedList"/>
    <dgm:cxn modelId="{28E1F139-9C94-4DF7-98AC-65D9EC060526}" type="presOf" srcId="{3DE6FF16-CA4D-4D34-ABEB-8BE6A40B5E52}" destId="{75C664F2-E0A1-453C-910D-DE18C17F9078}" srcOrd="0" destOrd="0" presId="urn:microsoft.com/office/officeart/2008/layout/LinedList"/>
    <dgm:cxn modelId="{6D4A943C-6F45-4732-BEB7-14689E4137F0}" type="presOf" srcId="{73820394-2159-4075-9E6F-217263B07F8B}" destId="{46054B60-BECA-498E-88CA-ED6A6A22723B}" srcOrd="0" destOrd="0" presId="urn:microsoft.com/office/officeart/2008/layout/LinedList"/>
    <dgm:cxn modelId="{29F5903D-8214-4BF3-9867-954DE923011A}" type="presOf" srcId="{C032D242-8D23-4EEC-A10A-7B0691E5A409}" destId="{22AC4D7D-E248-4335-A93D-C1C7FCCA4A45}" srcOrd="0" destOrd="0" presId="urn:microsoft.com/office/officeart/2008/layout/LinedList"/>
    <dgm:cxn modelId="{85A9B15B-8B71-4564-8B8E-B5FE4CED5818}" type="presOf" srcId="{E5B2E815-0D19-41DC-B01B-4D608769620A}" destId="{D261EFB6-9ED2-4687-8C6E-7CF90DA52F84}" srcOrd="0" destOrd="0" presId="urn:microsoft.com/office/officeart/2008/layout/LinedList"/>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CEC6416F-513D-4C58-BA2D-3455940DA66F}" type="presOf" srcId="{AC76BE15-3E8A-498B-91BD-CF772C26B6F1}" destId="{7904FB09-4A7F-4DC0-B1F1-E4DEB65746BD}" srcOrd="0" destOrd="0" presId="urn:microsoft.com/office/officeart/2008/layout/LinedList"/>
    <dgm:cxn modelId="{A036856F-ED2B-49DC-A7D7-C2273B460969}" type="presOf" srcId="{43CBB0A2-9D75-4264-8A30-3E8974B40658}" destId="{78B26EBD-8066-4988-A302-3A5CAEBB5079}" srcOrd="0" destOrd="0" presId="urn:microsoft.com/office/officeart/2008/layout/LinedList"/>
    <dgm:cxn modelId="{D9403C73-FB83-47D6-85AE-067D49ED63F2}" srcId="{3DE6FF16-CA4D-4D34-ABEB-8BE6A40B5E52}" destId="{C032D242-8D23-4EEC-A10A-7B0691E5A409}" srcOrd="0" destOrd="0" parTransId="{167DA838-BF1F-42A4-81E8-806F40795A14}" sibTransId="{7EFA60CA-572D-434D-B452-A4ACBAEB4D2C}"/>
    <dgm:cxn modelId="{DF102E76-D3A5-40FD-9ECB-3F2780EA8124}" type="presOf" srcId="{A4C0B4E4-70AD-4901-9E3F-7EA25DD6DAA1}" destId="{5C15D5E4-92A8-4F2E-AE38-FD1D4486F19A}" srcOrd="0" destOrd="0" presId="urn:microsoft.com/office/officeart/2008/layout/LinedList"/>
    <dgm:cxn modelId="{140A4778-8248-44DE-B78A-23C578A77D7E}" srcId="{E5B2E815-0D19-41DC-B01B-4D608769620A}" destId="{AC76BE15-3E8A-498B-91BD-CF772C26B6F1}" srcOrd="4" destOrd="0" parTransId="{00CCB400-064A-4EF5-9806-9534D9AC69AD}" sibTransId="{662A3D6E-7238-444F-BC0B-C7A4321261DB}"/>
    <dgm:cxn modelId="{6118607C-D48C-4368-8B01-C8B096B5FEB1}" type="presOf" srcId="{E4033A39-DCC4-4038-9562-AEDDBBB37A99}" destId="{8E371AEC-AEF7-46DE-87C9-E6F0402E7287}" srcOrd="0" destOrd="0" presId="urn:microsoft.com/office/officeart/2008/layout/LinedList"/>
    <dgm:cxn modelId="{4D2DF581-8128-4440-9E51-29109DC6ED52}" srcId="{87BF7896-20EA-4E8F-B6F4-A34EC5C9CB50}" destId="{43CBB0A2-9D75-4264-8A30-3E8974B40658}" srcOrd="0" destOrd="0" parTransId="{F806E590-5F8E-48A1-96AC-9E738290D2ED}" sibTransId="{20F77EFB-335C-4BC3-AD95-8421EDF343E6}"/>
    <dgm:cxn modelId="{19CF03A0-47BE-4ABD-A62C-A27E16D6C5A3}" srcId="{AC76BE15-3E8A-498B-91BD-CF772C26B6F1}" destId="{73820394-2159-4075-9E6F-217263B07F8B}" srcOrd="0" destOrd="0" parTransId="{A861A835-3A0D-4B09-8870-87D7FDC7B27F}" sibTransId="{D383A36B-470D-499F-AE13-85A6B2495524}"/>
    <dgm:cxn modelId="{636DE8C5-F706-4BA5-855F-85FD2239E2BE}" srcId="{E5B2E815-0D19-41DC-B01B-4D608769620A}" destId="{3DE6FF16-CA4D-4D34-ABEB-8BE6A40B5E52}" srcOrd="3" destOrd="0" parTransId="{DA9CCCCB-8206-4757-82C8-F885E9D238B5}" sibTransId="{986162A7-6F89-4679-B40E-33A17DA21B73}"/>
    <dgm:cxn modelId="{98123DCB-FCE4-4736-B37F-2FFE6710B079}" type="presOf" srcId="{4259F840-24E7-476F-9F30-482E46395856}" destId="{CF2F99A7-3BB6-4298-807B-6052B389BFF0}" srcOrd="0" destOrd="0" presId="urn:microsoft.com/office/officeart/2008/layout/LinedList"/>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4BAF77DB-268E-4743-8ED5-1014DDD4A75D}" type="presOf" srcId="{B54C8F6C-BE1E-4EAB-B7A0-48DE01FFAA36}" destId="{32E192E3-6D27-426A-8388-F45E5EAE2EE4}" srcOrd="0" destOrd="0" presId="urn:microsoft.com/office/officeart/2008/layout/LinedList"/>
    <dgm:cxn modelId="{5ACB1BE2-DD1A-4BCB-9B9E-12CBDA22C4B2}" type="presParOf" srcId="{D261EFB6-9ED2-4687-8C6E-7CF90DA52F84}" destId="{A822B30E-C0FF-4F87-B488-B91982AF3082}" srcOrd="0" destOrd="0" presId="urn:microsoft.com/office/officeart/2008/layout/LinedList"/>
    <dgm:cxn modelId="{2340FAB1-FD14-4611-8155-46A839D03AC9}" type="presParOf" srcId="{D261EFB6-9ED2-4687-8C6E-7CF90DA52F84}" destId="{C1A20A72-EA28-4839-B348-A69CE593EB88}" srcOrd="1" destOrd="0" presId="urn:microsoft.com/office/officeart/2008/layout/LinedList"/>
    <dgm:cxn modelId="{08E968C8-C74E-4512-B692-79D33C8F6636}" type="presParOf" srcId="{C1A20A72-EA28-4839-B348-A69CE593EB88}" destId="{CF2F99A7-3BB6-4298-807B-6052B389BFF0}" srcOrd="0" destOrd="0" presId="urn:microsoft.com/office/officeart/2008/layout/LinedList"/>
    <dgm:cxn modelId="{126FA5CB-C127-46F6-9E6C-A6AAEAA2CAD2}" type="presParOf" srcId="{C1A20A72-EA28-4839-B348-A69CE593EB88}" destId="{72497BED-5A7F-4A7A-B4D7-94FFE761B883}" srcOrd="1" destOrd="0" presId="urn:microsoft.com/office/officeart/2008/layout/LinedList"/>
    <dgm:cxn modelId="{2B9FE0DB-9528-4F02-9CB0-4266F8408BF2}" type="presParOf" srcId="{72497BED-5A7F-4A7A-B4D7-94FFE761B883}" destId="{BA3C0883-4E48-41DB-8490-C15D752037F8}" srcOrd="0" destOrd="0" presId="urn:microsoft.com/office/officeart/2008/layout/LinedList"/>
    <dgm:cxn modelId="{6569D682-1C9F-4810-927D-3FEF3945F122}" type="presParOf" srcId="{72497BED-5A7F-4A7A-B4D7-94FFE761B883}" destId="{118935EE-F036-432D-B5D5-90A88D645785}" srcOrd="1" destOrd="0" presId="urn:microsoft.com/office/officeart/2008/layout/LinedList"/>
    <dgm:cxn modelId="{58D3CAF6-A1D7-42DB-ABEB-DBC4CEE9C2AB}" type="presParOf" srcId="{118935EE-F036-432D-B5D5-90A88D645785}" destId="{F5437D9A-6767-43AD-8C23-05CDF9B88AD6}" srcOrd="0" destOrd="0" presId="urn:microsoft.com/office/officeart/2008/layout/LinedList"/>
    <dgm:cxn modelId="{BD7112B4-8CC9-4195-87D2-27A3D7924D13}" type="presParOf" srcId="{118935EE-F036-432D-B5D5-90A88D645785}" destId="{32E192E3-6D27-426A-8388-F45E5EAE2EE4}" srcOrd="1" destOrd="0" presId="urn:microsoft.com/office/officeart/2008/layout/LinedList"/>
    <dgm:cxn modelId="{DD09C7B8-3899-4302-B6E6-572AB7AC4BE0}" type="presParOf" srcId="{118935EE-F036-432D-B5D5-90A88D645785}" destId="{52283C55-D72C-424D-8ADF-2FDD2BE9931C}" srcOrd="2" destOrd="0" presId="urn:microsoft.com/office/officeart/2008/layout/LinedList"/>
    <dgm:cxn modelId="{877E1735-9DE7-4706-8EF4-7C38BDC7E82A}" type="presParOf" srcId="{72497BED-5A7F-4A7A-B4D7-94FFE761B883}" destId="{70F92973-2DE4-4DBC-B567-548D3B2A72AD}" srcOrd="2" destOrd="0" presId="urn:microsoft.com/office/officeart/2008/layout/LinedList"/>
    <dgm:cxn modelId="{CE945EC6-A147-4C87-A08F-84C7FC68F8F8}" type="presParOf" srcId="{72497BED-5A7F-4A7A-B4D7-94FFE761B883}" destId="{DFB8C946-BB55-4A7F-9084-F41499DAD39A}" srcOrd="3" destOrd="0" presId="urn:microsoft.com/office/officeart/2008/layout/LinedList"/>
    <dgm:cxn modelId="{37519502-8659-4515-A80A-9CC07EF0A90A}" type="presParOf" srcId="{D261EFB6-9ED2-4687-8C6E-7CF90DA52F84}" destId="{4DC13C43-389B-43E7-AA40-D4EDA570302D}" srcOrd="2" destOrd="0" presId="urn:microsoft.com/office/officeart/2008/layout/LinedList"/>
    <dgm:cxn modelId="{53AC5B4E-9505-4D3E-A7EF-01DD81C4D402}" type="presParOf" srcId="{D261EFB6-9ED2-4687-8C6E-7CF90DA52F84}" destId="{69E328A4-6D5A-43BA-B94E-FDEF09B8944E}" srcOrd="3" destOrd="0" presId="urn:microsoft.com/office/officeart/2008/layout/LinedList"/>
    <dgm:cxn modelId="{C4A4C483-EAD2-4A84-9478-C8ED111B5B1D}" type="presParOf" srcId="{69E328A4-6D5A-43BA-B94E-FDEF09B8944E}" destId="{8E371AEC-AEF7-46DE-87C9-E6F0402E7287}" srcOrd="0" destOrd="0" presId="urn:microsoft.com/office/officeart/2008/layout/LinedList"/>
    <dgm:cxn modelId="{E48B6B6D-44F6-4730-98FA-F05AC8E5CEC6}" type="presParOf" srcId="{69E328A4-6D5A-43BA-B94E-FDEF09B8944E}" destId="{40C0EF88-751F-430D-9C47-0D0EAFD6E6C7}" srcOrd="1" destOrd="0" presId="urn:microsoft.com/office/officeart/2008/layout/LinedList"/>
    <dgm:cxn modelId="{10ED5D9F-65C9-4B48-8E2E-EAECE2BA4103}" type="presParOf" srcId="{40C0EF88-751F-430D-9C47-0D0EAFD6E6C7}" destId="{053CFBA9-D21F-4E3A-838C-CD7783FDD918}" srcOrd="0" destOrd="0" presId="urn:microsoft.com/office/officeart/2008/layout/LinedList"/>
    <dgm:cxn modelId="{C321FB2D-AC41-4736-B604-F86212AFEBF5}" type="presParOf" srcId="{40C0EF88-751F-430D-9C47-0D0EAFD6E6C7}" destId="{8B26A859-4F38-4D58-B894-F05DF77C1E6A}" srcOrd="1" destOrd="0" presId="urn:microsoft.com/office/officeart/2008/layout/LinedList"/>
    <dgm:cxn modelId="{642FAEF1-EBD9-4EE5-9774-D0F4F1C780A3}" type="presParOf" srcId="{8B26A859-4F38-4D58-B894-F05DF77C1E6A}" destId="{1A1CE4DD-2E9A-45D3-BB5F-B4059A8269B1}" srcOrd="0" destOrd="0" presId="urn:microsoft.com/office/officeart/2008/layout/LinedList"/>
    <dgm:cxn modelId="{5774F94B-7E32-4CE8-9197-912A093704F1}" type="presParOf" srcId="{8B26A859-4F38-4D58-B894-F05DF77C1E6A}" destId="{5C15D5E4-92A8-4F2E-AE38-FD1D4486F19A}" srcOrd="1" destOrd="0" presId="urn:microsoft.com/office/officeart/2008/layout/LinedList"/>
    <dgm:cxn modelId="{30B8A022-4DD5-469E-87C7-7E7AAC1B9E32}" type="presParOf" srcId="{8B26A859-4F38-4D58-B894-F05DF77C1E6A}" destId="{E4A61068-DBC8-4C72-AB1E-62A9EC6309DA}" srcOrd="2" destOrd="0" presId="urn:microsoft.com/office/officeart/2008/layout/LinedList"/>
    <dgm:cxn modelId="{24B00F4D-FDA7-4556-8124-A0118D8E110D}" type="presParOf" srcId="{40C0EF88-751F-430D-9C47-0D0EAFD6E6C7}" destId="{CFD6739F-FCC1-4BF5-8C32-FAFED207FC37}" srcOrd="2" destOrd="0" presId="urn:microsoft.com/office/officeart/2008/layout/LinedList"/>
    <dgm:cxn modelId="{3CD9CB5A-159D-4E4A-9A45-31CCD231925E}" type="presParOf" srcId="{40C0EF88-751F-430D-9C47-0D0EAFD6E6C7}" destId="{2849095C-1DA6-419A-A35D-78140B31C442}" srcOrd="3" destOrd="0" presId="urn:microsoft.com/office/officeart/2008/layout/LinedList"/>
    <dgm:cxn modelId="{E36E49B2-8E92-485F-9690-852D0BE85CC4}" type="presParOf" srcId="{D261EFB6-9ED2-4687-8C6E-7CF90DA52F84}" destId="{359733A4-B044-4C09-92DB-F100D85F6893}" srcOrd="4" destOrd="0" presId="urn:microsoft.com/office/officeart/2008/layout/LinedList"/>
    <dgm:cxn modelId="{B9739FA2-8F56-4869-BCF0-3F2B400BA69D}" type="presParOf" srcId="{D261EFB6-9ED2-4687-8C6E-7CF90DA52F84}" destId="{60296490-CD29-4EB3-A5FA-2FD83C5C9186}" srcOrd="5" destOrd="0" presId="urn:microsoft.com/office/officeart/2008/layout/LinedList"/>
    <dgm:cxn modelId="{80C09EDE-A867-476C-8087-C37D67A11126}" type="presParOf" srcId="{60296490-CD29-4EB3-A5FA-2FD83C5C9186}" destId="{608F4A6F-85F0-417B-B623-4E9D3848F96B}" srcOrd="0" destOrd="0" presId="urn:microsoft.com/office/officeart/2008/layout/LinedList"/>
    <dgm:cxn modelId="{C61E3DA3-3B06-42B9-A084-14C9A416BB4B}" type="presParOf" srcId="{60296490-CD29-4EB3-A5FA-2FD83C5C9186}" destId="{B6A49D3D-DC66-4A98-AFA6-DA1A85679EF4}" srcOrd="1" destOrd="0" presId="urn:microsoft.com/office/officeart/2008/layout/LinedList"/>
    <dgm:cxn modelId="{B2F0C70C-6F26-4AA4-B47A-CAFB5945E1FC}" type="presParOf" srcId="{B6A49D3D-DC66-4A98-AFA6-DA1A85679EF4}" destId="{592805EA-CC43-4C34-9BE7-1F1DF3E2D426}" srcOrd="0" destOrd="0" presId="urn:microsoft.com/office/officeart/2008/layout/LinedList"/>
    <dgm:cxn modelId="{60DA2511-B741-427E-BBC7-42638FF013C1}" type="presParOf" srcId="{B6A49D3D-DC66-4A98-AFA6-DA1A85679EF4}" destId="{DC05D7BB-8555-48AA-AAE4-A3763DBBF361}" srcOrd="1" destOrd="0" presId="urn:microsoft.com/office/officeart/2008/layout/LinedList"/>
    <dgm:cxn modelId="{CFA909D2-E64B-4CFE-B0CD-EB0DEC05D307}" type="presParOf" srcId="{DC05D7BB-8555-48AA-AAE4-A3763DBBF361}" destId="{0D9B9273-5401-41D4-90C2-53137BD0FD25}" srcOrd="0" destOrd="0" presId="urn:microsoft.com/office/officeart/2008/layout/LinedList"/>
    <dgm:cxn modelId="{78328583-9818-4DE1-83D3-542826D77067}" type="presParOf" srcId="{DC05D7BB-8555-48AA-AAE4-A3763DBBF361}" destId="{78B26EBD-8066-4988-A302-3A5CAEBB5079}" srcOrd="1" destOrd="0" presId="urn:microsoft.com/office/officeart/2008/layout/LinedList"/>
    <dgm:cxn modelId="{D5E689ED-4809-4FAD-A60F-2C6B489933CC}" type="presParOf" srcId="{DC05D7BB-8555-48AA-AAE4-A3763DBBF361}" destId="{26C7BF76-2AC4-4FFD-B30F-07D582DCCD02}" srcOrd="2" destOrd="0" presId="urn:microsoft.com/office/officeart/2008/layout/LinedList"/>
    <dgm:cxn modelId="{0BACC59A-3621-4B4C-BDBF-E011C1FFBB5B}" type="presParOf" srcId="{B6A49D3D-DC66-4A98-AFA6-DA1A85679EF4}" destId="{62ACECB7-6CDE-4591-AD36-945B9A83B1CA}" srcOrd="2" destOrd="0" presId="urn:microsoft.com/office/officeart/2008/layout/LinedList"/>
    <dgm:cxn modelId="{BDEA2375-437A-4C53-B0B7-19C8F8FFA260}" type="presParOf" srcId="{B6A49D3D-DC66-4A98-AFA6-DA1A85679EF4}" destId="{BDA852C1-1F55-44CE-83A5-9A9349C83039}" srcOrd="3" destOrd="0" presId="urn:microsoft.com/office/officeart/2008/layout/LinedList"/>
    <dgm:cxn modelId="{63EC598C-38BF-4A49-9190-E91749CECBC4}" type="presParOf" srcId="{D261EFB6-9ED2-4687-8C6E-7CF90DA52F84}" destId="{8BEB35F3-E3AF-4F8F-83E0-38A8F16DE413}" srcOrd="6" destOrd="0" presId="urn:microsoft.com/office/officeart/2008/layout/LinedList"/>
    <dgm:cxn modelId="{CD19413F-7EE7-4B62-971A-E33F06B44CDD}" type="presParOf" srcId="{D261EFB6-9ED2-4687-8C6E-7CF90DA52F84}" destId="{FB2CDF05-5A9A-4AE7-8CA7-A6AE054862B6}" srcOrd="7" destOrd="0" presId="urn:microsoft.com/office/officeart/2008/layout/LinedList"/>
    <dgm:cxn modelId="{7551F3E5-ED91-4B09-9B11-A4D167192144}" type="presParOf" srcId="{FB2CDF05-5A9A-4AE7-8CA7-A6AE054862B6}" destId="{75C664F2-E0A1-453C-910D-DE18C17F9078}" srcOrd="0" destOrd="0" presId="urn:microsoft.com/office/officeart/2008/layout/LinedList"/>
    <dgm:cxn modelId="{C19C1E2B-9175-43E2-932E-31E244FA9815}" type="presParOf" srcId="{FB2CDF05-5A9A-4AE7-8CA7-A6AE054862B6}" destId="{00A5588D-01E6-485E-8B98-1C6A2D5581C5}" srcOrd="1" destOrd="0" presId="urn:microsoft.com/office/officeart/2008/layout/LinedList"/>
    <dgm:cxn modelId="{A400F66E-88F5-42BC-B1DB-1F38CE671741}" type="presParOf" srcId="{00A5588D-01E6-485E-8B98-1C6A2D5581C5}" destId="{413760C9-4C75-4AB7-9480-1E2F143ECB16}" srcOrd="0" destOrd="0" presId="urn:microsoft.com/office/officeart/2008/layout/LinedList"/>
    <dgm:cxn modelId="{C2CB85FF-11B7-47E6-8CED-3D973B92CAE4}" type="presParOf" srcId="{00A5588D-01E6-485E-8B98-1C6A2D5581C5}" destId="{5E269E39-10BF-482F-97AB-74D7042E8A9B}" srcOrd="1" destOrd="0" presId="urn:microsoft.com/office/officeart/2008/layout/LinedList"/>
    <dgm:cxn modelId="{1F5B58A1-3FAB-4D50-8CFA-BFE509DAED3E}" type="presParOf" srcId="{5E269E39-10BF-482F-97AB-74D7042E8A9B}" destId="{74443ADE-FA9A-4585-803D-AACDE46CED23}" srcOrd="0" destOrd="0" presId="urn:microsoft.com/office/officeart/2008/layout/LinedList"/>
    <dgm:cxn modelId="{C4D67E50-4AB0-4B6A-BB0D-697BCA27B2F7}" type="presParOf" srcId="{5E269E39-10BF-482F-97AB-74D7042E8A9B}" destId="{22AC4D7D-E248-4335-A93D-C1C7FCCA4A45}" srcOrd="1" destOrd="0" presId="urn:microsoft.com/office/officeart/2008/layout/LinedList"/>
    <dgm:cxn modelId="{0702619D-ABAE-4488-831C-CEA9689E9626}" type="presParOf" srcId="{5E269E39-10BF-482F-97AB-74D7042E8A9B}" destId="{16D3B812-B918-4C25-BB0C-13F5382A7D9C}" srcOrd="2" destOrd="0" presId="urn:microsoft.com/office/officeart/2008/layout/LinedList"/>
    <dgm:cxn modelId="{853B4B59-9855-4CF2-85F0-289EC427A8D9}" type="presParOf" srcId="{00A5588D-01E6-485E-8B98-1C6A2D5581C5}" destId="{F1FAA33B-DE73-4A72-9045-A8A5E84B615E}" srcOrd="2" destOrd="0" presId="urn:microsoft.com/office/officeart/2008/layout/LinedList"/>
    <dgm:cxn modelId="{0B4A555F-AFA8-408C-9546-D85CBADEF493}" type="presParOf" srcId="{00A5588D-01E6-485E-8B98-1C6A2D5581C5}" destId="{8A95F510-88F2-4EA2-BB69-FD616EDDEC87}" srcOrd="3" destOrd="0" presId="urn:microsoft.com/office/officeart/2008/layout/LinedList"/>
    <dgm:cxn modelId="{3580F152-0E44-4A4C-812D-05DE17CA75FA}" type="presParOf" srcId="{D261EFB6-9ED2-4687-8C6E-7CF90DA52F84}" destId="{DE9B9F6B-C67A-4BF1-AA7B-428281110369}" srcOrd="8" destOrd="0" presId="urn:microsoft.com/office/officeart/2008/layout/LinedList"/>
    <dgm:cxn modelId="{40D3930F-430A-42EA-AA6B-C13E4343C1CF}" type="presParOf" srcId="{D261EFB6-9ED2-4687-8C6E-7CF90DA52F84}" destId="{CF1876D3-5200-43D5-8EC1-604966696CD5}" srcOrd="9" destOrd="0" presId="urn:microsoft.com/office/officeart/2008/layout/LinedList"/>
    <dgm:cxn modelId="{1B00036D-49E8-4F63-8D89-CF4FD9B1EB12}" type="presParOf" srcId="{CF1876D3-5200-43D5-8EC1-604966696CD5}" destId="{7904FB09-4A7F-4DC0-B1F1-E4DEB65746BD}" srcOrd="0" destOrd="0" presId="urn:microsoft.com/office/officeart/2008/layout/LinedList"/>
    <dgm:cxn modelId="{7421EEDB-CC68-402E-A44B-96DF05E5C7EE}" type="presParOf" srcId="{CF1876D3-5200-43D5-8EC1-604966696CD5}" destId="{1DA4DE09-9DEA-41C7-BB7E-4AACE31A54CD}" srcOrd="1" destOrd="0" presId="urn:microsoft.com/office/officeart/2008/layout/LinedList"/>
    <dgm:cxn modelId="{F8F6B8D1-6971-42D9-8EA4-5DD198985657}" type="presParOf" srcId="{1DA4DE09-9DEA-41C7-BB7E-4AACE31A54CD}" destId="{F3D94A96-32CB-48ED-B4A8-A29C13CA6FD1}" srcOrd="0" destOrd="0" presId="urn:microsoft.com/office/officeart/2008/layout/LinedList"/>
    <dgm:cxn modelId="{347CA555-4B36-4E2E-917C-3A55B266B49A}" type="presParOf" srcId="{1DA4DE09-9DEA-41C7-BB7E-4AACE31A54CD}" destId="{83248D8F-10B4-457B-BAA6-0CA10244F2BA}" srcOrd="1" destOrd="0" presId="urn:microsoft.com/office/officeart/2008/layout/LinedList"/>
    <dgm:cxn modelId="{C62976F3-EB4E-4D5E-A21D-6CE752C331D0}" type="presParOf" srcId="{83248D8F-10B4-457B-BAA6-0CA10244F2BA}" destId="{4E5B95A3-B606-42AC-AD62-8387ABE714AC}" srcOrd="0" destOrd="0" presId="urn:microsoft.com/office/officeart/2008/layout/LinedList"/>
    <dgm:cxn modelId="{D0FAD9DA-B4CD-492C-879F-78B2EEBBD5FE}" type="presParOf" srcId="{83248D8F-10B4-457B-BAA6-0CA10244F2BA}" destId="{46054B60-BECA-498E-88CA-ED6A6A22723B}" srcOrd="1" destOrd="0" presId="urn:microsoft.com/office/officeart/2008/layout/LinedList"/>
    <dgm:cxn modelId="{C3FA0BF8-6AF6-45C7-A8E8-7EB07C5C787C}" type="presParOf" srcId="{83248D8F-10B4-457B-BAA6-0CA10244F2BA}" destId="{DA3375FD-60B1-4334-8450-E771075771D4}" srcOrd="2" destOrd="0" presId="urn:microsoft.com/office/officeart/2008/layout/LinedList"/>
    <dgm:cxn modelId="{8B3A494A-7A0B-451A-894B-159BEE364652}" type="presParOf" srcId="{1DA4DE09-9DEA-41C7-BB7E-4AACE31A54CD}" destId="{DF0E9D83-1550-41EE-BE4D-C394B0EEF03B}" srcOrd="2" destOrd="0" presId="urn:microsoft.com/office/officeart/2008/layout/LinedList"/>
    <dgm:cxn modelId="{8DA8B403-E485-4E5C-9B4D-C80AC39EDD74}" type="presParOf" srcId="{1DA4DE09-9DEA-41C7-BB7E-4AACE31A54CD}" destId="{5518A17D-98C3-476E-8455-16450CDFE148}" srcOrd="3"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2B30E-C0FF-4F87-B488-B91982AF3082}">
      <dsp:nvSpPr>
        <dsp:cNvPr id="0" name=""/>
        <dsp:cNvSpPr/>
      </dsp:nvSpPr>
      <dsp:spPr>
        <a:xfrm>
          <a:off x="0" y="680"/>
          <a:ext cx="637381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2F99A7-3BB6-4298-807B-6052B389BFF0}">
      <dsp:nvSpPr>
        <dsp:cNvPr id="0" name=""/>
        <dsp:cNvSpPr/>
      </dsp:nvSpPr>
      <dsp:spPr>
        <a:xfrm>
          <a:off x="0" y="680"/>
          <a:ext cx="522487" cy="111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mj-lt"/>
            </a:rPr>
            <a:t>1</a:t>
          </a:r>
        </a:p>
      </dsp:txBody>
      <dsp:txXfrm>
        <a:off x="0" y="680"/>
        <a:ext cx="522487" cy="1114441"/>
      </dsp:txXfrm>
    </dsp:sp>
    <dsp:sp modelId="{32E192E3-6D27-426A-8388-F45E5EAE2EE4}">
      <dsp:nvSpPr>
        <dsp:cNvPr id="0" name=""/>
        <dsp:cNvSpPr/>
      </dsp:nvSpPr>
      <dsp:spPr>
        <a:xfrm>
          <a:off x="618094" y="51287"/>
          <a:ext cx="5003443" cy="101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Symbol" panose="05050102010706020507" pitchFamily="18" charset="2"/>
            <a:buNone/>
          </a:pPr>
          <a:r>
            <a:rPr lang="en-US" sz="1800" kern="1200" dirty="0">
              <a:latin typeface="+mn-lt"/>
            </a:rPr>
            <a:t>A new post will be published every 2-3 days for the foreseeable future.  Consistency in frequency of posts is key. The posts will include relevant hashtags and links.</a:t>
          </a:r>
        </a:p>
      </dsp:txBody>
      <dsp:txXfrm>
        <a:off x="618094" y="51287"/>
        <a:ext cx="5003443" cy="1012139"/>
      </dsp:txXfrm>
    </dsp:sp>
    <dsp:sp modelId="{70F92973-2DE4-4DBC-B567-548D3B2A72AD}">
      <dsp:nvSpPr>
        <dsp:cNvPr id="0" name=""/>
        <dsp:cNvSpPr/>
      </dsp:nvSpPr>
      <dsp:spPr>
        <a:xfrm>
          <a:off x="522487" y="1063426"/>
          <a:ext cx="509905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C13C43-389B-43E7-AA40-D4EDA570302D}">
      <dsp:nvSpPr>
        <dsp:cNvPr id="0" name=""/>
        <dsp:cNvSpPr/>
      </dsp:nvSpPr>
      <dsp:spPr>
        <a:xfrm>
          <a:off x="0" y="1115122"/>
          <a:ext cx="6373813" cy="0"/>
        </a:xfrm>
        <a:prstGeom prst="line">
          <a:avLst/>
        </a:prstGeom>
        <a:solidFill>
          <a:schemeClr val="accent2">
            <a:hueOff val="1923220"/>
            <a:satOff val="2051"/>
            <a:lumOff val="638"/>
            <a:alphaOff val="0"/>
          </a:schemeClr>
        </a:solidFill>
        <a:ln w="12700" cap="flat" cmpd="sng" algn="ctr">
          <a:solidFill>
            <a:schemeClr val="accent2">
              <a:hueOff val="1923220"/>
              <a:satOff val="2051"/>
              <a:lumOff val="6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371AEC-AEF7-46DE-87C9-E6F0402E7287}">
      <dsp:nvSpPr>
        <dsp:cNvPr id="0" name=""/>
        <dsp:cNvSpPr/>
      </dsp:nvSpPr>
      <dsp:spPr>
        <a:xfrm>
          <a:off x="0" y="1115122"/>
          <a:ext cx="538230" cy="111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mj-lt"/>
            </a:rPr>
            <a:t>2</a:t>
          </a:r>
        </a:p>
      </dsp:txBody>
      <dsp:txXfrm>
        <a:off x="0" y="1115122"/>
        <a:ext cx="538230" cy="1114441"/>
      </dsp:txXfrm>
    </dsp:sp>
    <dsp:sp modelId="{5C15D5E4-92A8-4F2E-AE38-FD1D4486F19A}">
      <dsp:nvSpPr>
        <dsp:cNvPr id="0" name=""/>
        <dsp:cNvSpPr/>
      </dsp:nvSpPr>
      <dsp:spPr>
        <a:xfrm>
          <a:off x="633837" y="1168079"/>
          <a:ext cx="5003443" cy="1007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ts val="0"/>
            </a:spcAft>
            <a:buFont typeface="Symbol" panose="05050102010706020507" pitchFamily="18" charset="2"/>
            <a:buNone/>
          </a:pPr>
          <a:r>
            <a:rPr lang="en-US" sz="1800" kern="1200" dirty="0">
              <a:latin typeface="+mn-lt"/>
            </a:rPr>
            <a:t>Each new post will be announced and linked on Instagram, Facebook, and Good Reads. These posts will also include relevant hashtags and links.</a:t>
          </a:r>
        </a:p>
      </dsp:txBody>
      <dsp:txXfrm>
        <a:off x="633837" y="1168079"/>
        <a:ext cx="5003443" cy="1007716"/>
      </dsp:txXfrm>
    </dsp:sp>
    <dsp:sp modelId="{CFD6739F-FCC1-4BF5-8C32-FAFED207FC37}">
      <dsp:nvSpPr>
        <dsp:cNvPr id="0" name=""/>
        <dsp:cNvSpPr/>
      </dsp:nvSpPr>
      <dsp:spPr>
        <a:xfrm>
          <a:off x="538230" y="2175785"/>
          <a:ext cx="509905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9733A4-B044-4C09-92DB-F100D85F6893}">
      <dsp:nvSpPr>
        <dsp:cNvPr id="0" name=""/>
        <dsp:cNvSpPr/>
      </dsp:nvSpPr>
      <dsp:spPr>
        <a:xfrm>
          <a:off x="0" y="2199228"/>
          <a:ext cx="6373813" cy="0"/>
        </a:xfrm>
        <a:prstGeom prst="line">
          <a:avLst/>
        </a:prstGeom>
        <a:solidFill>
          <a:schemeClr val="accent2">
            <a:hueOff val="3846440"/>
            <a:satOff val="4103"/>
            <a:lumOff val="1275"/>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8F4A6F-85F0-417B-B623-4E9D3848F96B}">
      <dsp:nvSpPr>
        <dsp:cNvPr id="0" name=""/>
        <dsp:cNvSpPr/>
      </dsp:nvSpPr>
      <dsp:spPr>
        <a:xfrm>
          <a:off x="0" y="2229564"/>
          <a:ext cx="538230" cy="111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mj-lt"/>
            </a:rPr>
            <a:t>3</a:t>
          </a:r>
        </a:p>
      </dsp:txBody>
      <dsp:txXfrm>
        <a:off x="0" y="2229564"/>
        <a:ext cx="538230" cy="1114441"/>
      </dsp:txXfrm>
    </dsp:sp>
    <dsp:sp modelId="{78B26EBD-8066-4988-A302-3A5CAEBB5079}">
      <dsp:nvSpPr>
        <dsp:cNvPr id="0" name=""/>
        <dsp:cNvSpPr/>
      </dsp:nvSpPr>
      <dsp:spPr>
        <a:xfrm>
          <a:off x="633837" y="2183520"/>
          <a:ext cx="5003443" cy="1028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Font typeface="Symbol" panose="05050102010706020507" pitchFamily="18" charset="2"/>
            <a:buNone/>
          </a:pPr>
          <a:r>
            <a:rPr lang="en-US" sz="1600" kern="1200" dirty="0">
              <a:latin typeface="+mn-lt"/>
            </a:rPr>
            <a:t>Metrics will be tracked using systems embedded in the social media accounts. This will help track the Engagement rate which is the number of likes, comments, and saves added up and divided by Impressions times 100.</a:t>
          </a:r>
        </a:p>
      </dsp:txBody>
      <dsp:txXfrm>
        <a:off x="633837" y="2183520"/>
        <a:ext cx="5003443" cy="1028078"/>
      </dsp:txXfrm>
    </dsp:sp>
    <dsp:sp modelId="{62ACECB7-6CDE-4591-AD36-945B9A83B1CA}">
      <dsp:nvSpPr>
        <dsp:cNvPr id="0" name=""/>
        <dsp:cNvSpPr/>
      </dsp:nvSpPr>
      <dsp:spPr>
        <a:xfrm>
          <a:off x="538230" y="3300794"/>
          <a:ext cx="509905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EB35F3-E3AF-4F8F-83E0-38A8F16DE413}">
      <dsp:nvSpPr>
        <dsp:cNvPr id="0" name=""/>
        <dsp:cNvSpPr/>
      </dsp:nvSpPr>
      <dsp:spPr>
        <a:xfrm>
          <a:off x="0" y="3344005"/>
          <a:ext cx="6373813" cy="0"/>
        </a:xfrm>
        <a:prstGeom prst="line">
          <a:avLst/>
        </a:prstGeom>
        <a:solidFill>
          <a:schemeClr val="accent2">
            <a:hueOff val="5769660"/>
            <a:satOff val="6154"/>
            <a:lumOff val="1913"/>
            <a:alphaOff val="0"/>
          </a:schemeClr>
        </a:solidFill>
        <a:ln w="12700" cap="flat" cmpd="sng" algn="ctr">
          <a:solidFill>
            <a:schemeClr val="accent2">
              <a:hueOff val="5769660"/>
              <a:satOff val="6154"/>
              <a:lumOff val="19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C664F2-E0A1-453C-910D-DE18C17F9078}">
      <dsp:nvSpPr>
        <dsp:cNvPr id="0" name=""/>
        <dsp:cNvSpPr/>
      </dsp:nvSpPr>
      <dsp:spPr>
        <a:xfrm>
          <a:off x="0" y="3344005"/>
          <a:ext cx="538230" cy="111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Font typeface="Symbol" panose="05050102010706020507" pitchFamily="18" charset="2"/>
            <a:buNone/>
          </a:pPr>
          <a:r>
            <a:rPr lang="en-US" sz="4000" kern="1200" dirty="0">
              <a:latin typeface="+mj-lt"/>
            </a:rPr>
            <a:t>4</a:t>
          </a:r>
        </a:p>
      </dsp:txBody>
      <dsp:txXfrm>
        <a:off x="0" y="3344005"/>
        <a:ext cx="538230" cy="1114441"/>
      </dsp:txXfrm>
    </dsp:sp>
    <dsp:sp modelId="{22AC4D7D-E248-4335-A93D-C1C7FCCA4A45}">
      <dsp:nvSpPr>
        <dsp:cNvPr id="0" name=""/>
        <dsp:cNvSpPr/>
      </dsp:nvSpPr>
      <dsp:spPr>
        <a:xfrm>
          <a:off x="633837" y="3394612"/>
          <a:ext cx="5003443" cy="101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Symbol" panose="05050102010706020507" pitchFamily="18" charset="2"/>
            <a:buNone/>
          </a:pPr>
          <a:r>
            <a:rPr lang="en-US" sz="1800" kern="1200" dirty="0"/>
            <a:t>Changes to the media strategy will be considered quarterly. Depending on which posts succeed and which remain stagnant, changes to topics might be considered.</a:t>
          </a:r>
        </a:p>
      </dsp:txBody>
      <dsp:txXfrm>
        <a:off x="633837" y="3394612"/>
        <a:ext cx="5003443" cy="1012139"/>
      </dsp:txXfrm>
    </dsp:sp>
    <dsp:sp modelId="{F1FAA33B-DE73-4A72-9045-A8A5E84B615E}">
      <dsp:nvSpPr>
        <dsp:cNvPr id="0" name=""/>
        <dsp:cNvSpPr/>
      </dsp:nvSpPr>
      <dsp:spPr>
        <a:xfrm>
          <a:off x="538230" y="4406752"/>
          <a:ext cx="509905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9B9F6B-C67A-4BF1-AA7B-428281110369}">
      <dsp:nvSpPr>
        <dsp:cNvPr id="0" name=""/>
        <dsp:cNvSpPr/>
      </dsp:nvSpPr>
      <dsp:spPr>
        <a:xfrm>
          <a:off x="0" y="4458447"/>
          <a:ext cx="6373813" cy="0"/>
        </a:xfrm>
        <a:prstGeom prst="line">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04FB09-4A7F-4DC0-B1F1-E4DEB65746BD}">
      <dsp:nvSpPr>
        <dsp:cNvPr id="0" name=""/>
        <dsp:cNvSpPr/>
      </dsp:nvSpPr>
      <dsp:spPr>
        <a:xfrm>
          <a:off x="0" y="4458447"/>
          <a:ext cx="538230" cy="111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Font typeface="Symbol" panose="05050102010706020507" pitchFamily="18" charset="2"/>
            <a:buNone/>
          </a:pPr>
          <a:r>
            <a:rPr lang="en-US" sz="4000" kern="1200" dirty="0">
              <a:latin typeface="+mj-lt"/>
            </a:rPr>
            <a:t>5</a:t>
          </a:r>
        </a:p>
      </dsp:txBody>
      <dsp:txXfrm>
        <a:off x="0" y="4458447"/>
        <a:ext cx="538230" cy="1114441"/>
      </dsp:txXfrm>
    </dsp:sp>
    <dsp:sp modelId="{46054B60-BECA-498E-88CA-ED6A6A22723B}">
      <dsp:nvSpPr>
        <dsp:cNvPr id="0" name=""/>
        <dsp:cNvSpPr/>
      </dsp:nvSpPr>
      <dsp:spPr>
        <a:xfrm>
          <a:off x="633837" y="4509054"/>
          <a:ext cx="5003443" cy="101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Symbol" panose="05050102010706020507" pitchFamily="18" charset="2"/>
            <a:buNone/>
          </a:pPr>
          <a:r>
            <a:rPr lang="en-US" sz="1800" kern="1200" dirty="0"/>
            <a:t>Virtual and live events and giveaways can be organized and scheduled later once the audience has been further established.</a:t>
          </a:r>
          <a:endParaRPr lang="en-US" sz="1800" kern="1200" dirty="0">
            <a:latin typeface="+mn-lt"/>
          </a:endParaRPr>
        </a:p>
      </dsp:txBody>
      <dsp:txXfrm>
        <a:off x="633837" y="4509054"/>
        <a:ext cx="5003443" cy="1012139"/>
      </dsp:txXfrm>
    </dsp:sp>
    <dsp:sp modelId="{DF0E9D83-1550-41EE-BE4D-C394B0EEF03B}">
      <dsp:nvSpPr>
        <dsp:cNvPr id="0" name=""/>
        <dsp:cNvSpPr/>
      </dsp:nvSpPr>
      <dsp:spPr>
        <a:xfrm>
          <a:off x="538230" y="5521194"/>
          <a:ext cx="5099051"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1/3/2023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9</a:t>
            </a:fld>
            <a:endParaRPr lang="en-US"/>
          </a:p>
        </p:txBody>
      </p:sp>
    </p:spTree>
    <p:extLst>
      <p:ext uri="{BB962C8B-B14F-4D97-AF65-F5344CB8AC3E}">
        <p14:creationId xmlns:p14="http://schemas.microsoft.com/office/powerpoint/2010/main" val="51454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ingle Timeline">
    <p:spTree>
      <p:nvGrpSpPr>
        <p:cNvPr id="1" name=""/>
        <p:cNvGrpSpPr/>
        <p:nvPr/>
      </p:nvGrpSpPr>
      <p:grpSpPr>
        <a:xfrm>
          <a:off x="0" y="0"/>
          <a:ext cx="0" cy="0"/>
          <a:chOff x="0" y="0"/>
          <a:chExt cx="0" cy="0"/>
        </a:xfrm>
      </p:grpSpPr>
      <p:sp>
        <p:nvSpPr>
          <p:cNvPr id="18" name="Text Placeholder 48">
            <a:extLst>
              <a:ext uri="{FF2B5EF4-FFF2-40B4-BE49-F238E27FC236}">
                <a16:creationId xmlns:a16="http://schemas.microsoft.com/office/drawing/2014/main" id="{D127D48E-3E09-48C7-AB33-FBD643EFA52E}"/>
              </a:ext>
            </a:extLst>
          </p:cNvPr>
          <p:cNvSpPr>
            <a:spLocks noGrp="1"/>
          </p:cNvSpPr>
          <p:nvPr>
            <p:ph type="body" sz="quarter" idx="10" hasCustomPrompt="1"/>
          </p:nvPr>
        </p:nvSpPr>
        <p:spPr>
          <a:xfrm>
            <a:off x="1823914" y="4817717"/>
            <a:ext cx="1796396" cy="302186"/>
          </a:xfrm>
        </p:spPr>
        <p:txBody>
          <a:bodyPr>
            <a:noAutofit/>
          </a:bodyPr>
          <a:lstStyle>
            <a:lvl1pPr marL="0" indent="0">
              <a:buNone/>
              <a:defRPr sz="20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19" name="Text Placeholder 50">
            <a:extLst>
              <a:ext uri="{FF2B5EF4-FFF2-40B4-BE49-F238E27FC236}">
                <a16:creationId xmlns:a16="http://schemas.microsoft.com/office/drawing/2014/main" id="{A1B91BF4-B790-4F67-98EB-FE905527BFF8}"/>
              </a:ext>
            </a:extLst>
          </p:cNvPr>
          <p:cNvSpPr>
            <a:spLocks noGrp="1"/>
          </p:cNvSpPr>
          <p:nvPr>
            <p:ph type="body" sz="quarter" idx="11"/>
          </p:nvPr>
        </p:nvSpPr>
        <p:spPr>
          <a:xfrm>
            <a:off x="1823914"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0" name="Text Placeholder 48">
            <a:extLst>
              <a:ext uri="{FF2B5EF4-FFF2-40B4-BE49-F238E27FC236}">
                <a16:creationId xmlns:a16="http://schemas.microsoft.com/office/drawing/2014/main" id="{CCA5F33F-1634-427F-92BF-99A5ED52A4BA}"/>
              </a:ext>
            </a:extLst>
          </p:cNvPr>
          <p:cNvSpPr>
            <a:spLocks noGrp="1"/>
          </p:cNvSpPr>
          <p:nvPr>
            <p:ph type="body" sz="quarter" idx="12" hasCustomPrompt="1"/>
          </p:nvPr>
        </p:nvSpPr>
        <p:spPr>
          <a:xfrm>
            <a:off x="4134076" y="4817717"/>
            <a:ext cx="1796396" cy="302186"/>
          </a:xfrm>
        </p:spPr>
        <p:txBody>
          <a:bodyPr>
            <a:noAutofit/>
          </a:bodyPr>
          <a:lstStyle>
            <a:lvl1pPr marL="0" indent="0">
              <a:buNone/>
              <a:defRPr sz="20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1" name="Text Placeholder 50">
            <a:extLst>
              <a:ext uri="{FF2B5EF4-FFF2-40B4-BE49-F238E27FC236}">
                <a16:creationId xmlns:a16="http://schemas.microsoft.com/office/drawing/2014/main" id="{084F28D2-C99C-44DC-95CF-A18847F3B61F}"/>
              </a:ext>
            </a:extLst>
          </p:cNvPr>
          <p:cNvSpPr>
            <a:spLocks noGrp="1"/>
          </p:cNvSpPr>
          <p:nvPr>
            <p:ph type="body" sz="quarter" idx="13"/>
          </p:nvPr>
        </p:nvSpPr>
        <p:spPr>
          <a:xfrm>
            <a:off x="4134076"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2" name="Text Placeholder 48">
            <a:extLst>
              <a:ext uri="{FF2B5EF4-FFF2-40B4-BE49-F238E27FC236}">
                <a16:creationId xmlns:a16="http://schemas.microsoft.com/office/drawing/2014/main" id="{2402522A-E098-4FB5-B454-D6FC98D90CFE}"/>
              </a:ext>
            </a:extLst>
          </p:cNvPr>
          <p:cNvSpPr>
            <a:spLocks noGrp="1"/>
          </p:cNvSpPr>
          <p:nvPr>
            <p:ph type="body" sz="quarter" idx="14" hasCustomPrompt="1"/>
          </p:nvPr>
        </p:nvSpPr>
        <p:spPr>
          <a:xfrm>
            <a:off x="6444238" y="4817717"/>
            <a:ext cx="1796396" cy="302186"/>
          </a:xfrm>
        </p:spPr>
        <p:txBody>
          <a:bodyPr>
            <a:noAutofit/>
          </a:bodyPr>
          <a:lstStyle>
            <a:lvl1pPr marL="0" indent="0">
              <a:buNone/>
              <a:defRPr sz="20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3" name="Text Placeholder 50">
            <a:extLst>
              <a:ext uri="{FF2B5EF4-FFF2-40B4-BE49-F238E27FC236}">
                <a16:creationId xmlns:a16="http://schemas.microsoft.com/office/drawing/2014/main" id="{18CF51EA-CDE2-4AA1-83CB-9DC6E212C336}"/>
              </a:ext>
            </a:extLst>
          </p:cNvPr>
          <p:cNvSpPr>
            <a:spLocks noGrp="1"/>
          </p:cNvSpPr>
          <p:nvPr>
            <p:ph type="body" sz="quarter" idx="15"/>
          </p:nvPr>
        </p:nvSpPr>
        <p:spPr>
          <a:xfrm>
            <a:off x="6444238"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4" name="Text Placeholder 48">
            <a:extLst>
              <a:ext uri="{FF2B5EF4-FFF2-40B4-BE49-F238E27FC236}">
                <a16:creationId xmlns:a16="http://schemas.microsoft.com/office/drawing/2014/main" id="{FE2BFCE7-D8D1-42B7-97F2-78B1D2CB5F8F}"/>
              </a:ext>
            </a:extLst>
          </p:cNvPr>
          <p:cNvSpPr>
            <a:spLocks noGrp="1"/>
          </p:cNvSpPr>
          <p:nvPr>
            <p:ph type="body" sz="quarter" idx="16" hasCustomPrompt="1"/>
          </p:nvPr>
        </p:nvSpPr>
        <p:spPr>
          <a:xfrm>
            <a:off x="8754400" y="4817717"/>
            <a:ext cx="1796396" cy="302186"/>
          </a:xfrm>
        </p:spPr>
        <p:txBody>
          <a:bodyPr>
            <a:noAutofit/>
          </a:bodyPr>
          <a:lstStyle>
            <a:lvl1pPr marL="0" indent="0">
              <a:buNone/>
              <a:defRPr sz="20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5" name="Text Placeholder 50">
            <a:extLst>
              <a:ext uri="{FF2B5EF4-FFF2-40B4-BE49-F238E27FC236}">
                <a16:creationId xmlns:a16="http://schemas.microsoft.com/office/drawing/2014/main" id="{0C4E8DE7-5691-4470-BC2C-F9F6532248C2}"/>
              </a:ext>
            </a:extLst>
          </p:cNvPr>
          <p:cNvSpPr>
            <a:spLocks noGrp="1"/>
          </p:cNvSpPr>
          <p:nvPr>
            <p:ph type="body" sz="quarter" idx="17"/>
          </p:nvPr>
        </p:nvSpPr>
        <p:spPr>
          <a:xfrm>
            <a:off x="8754400"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4" name="Title 3">
            <a:extLst>
              <a:ext uri="{FF2B5EF4-FFF2-40B4-BE49-F238E27FC236}">
                <a16:creationId xmlns:a16="http://schemas.microsoft.com/office/drawing/2014/main" id="{AFBC6ED5-DBEC-4BA5-9BFE-9A5E0ED8D8C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5201529"/>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Timeline">
    <p:spTree>
      <p:nvGrpSpPr>
        <p:cNvPr id="1" name=""/>
        <p:cNvGrpSpPr/>
        <p:nvPr/>
      </p:nvGrpSpPr>
      <p:grpSpPr>
        <a:xfrm>
          <a:off x="0" y="0"/>
          <a:ext cx="0" cy="0"/>
          <a:chOff x="0" y="0"/>
          <a:chExt cx="0" cy="0"/>
        </a:xfrm>
      </p:grpSpPr>
      <p:sp>
        <p:nvSpPr>
          <p:cNvPr id="18" name="Text Placeholder 48">
            <a:extLst>
              <a:ext uri="{FF2B5EF4-FFF2-40B4-BE49-F238E27FC236}">
                <a16:creationId xmlns:a16="http://schemas.microsoft.com/office/drawing/2014/main" id="{D127D48E-3E09-48C7-AB33-FBD643EFA52E}"/>
              </a:ext>
            </a:extLst>
          </p:cNvPr>
          <p:cNvSpPr>
            <a:spLocks noGrp="1"/>
          </p:cNvSpPr>
          <p:nvPr>
            <p:ph type="body" sz="quarter" idx="10" hasCustomPrompt="1"/>
          </p:nvPr>
        </p:nvSpPr>
        <p:spPr>
          <a:xfrm>
            <a:off x="1823914" y="4817717"/>
            <a:ext cx="1796396" cy="302186"/>
          </a:xfrm>
        </p:spPr>
        <p:txBody>
          <a:bodyPr>
            <a:noAutofit/>
          </a:bodyPr>
          <a:lstStyle>
            <a:lvl1pPr marL="0" indent="0">
              <a:buNone/>
              <a:defRPr sz="20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19" name="Text Placeholder 50">
            <a:extLst>
              <a:ext uri="{FF2B5EF4-FFF2-40B4-BE49-F238E27FC236}">
                <a16:creationId xmlns:a16="http://schemas.microsoft.com/office/drawing/2014/main" id="{A1B91BF4-B790-4F67-98EB-FE905527BFF8}"/>
              </a:ext>
            </a:extLst>
          </p:cNvPr>
          <p:cNvSpPr>
            <a:spLocks noGrp="1"/>
          </p:cNvSpPr>
          <p:nvPr>
            <p:ph type="body" sz="quarter" idx="11"/>
          </p:nvPr>
        </p:nvSpPr>
        <p:spPr>
          <a:xfrm>
            <a:off x="1823914"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0" name="Text Placeholder 48">
            <a:extLst>
              <a:ext uri="{FF2B5EF4-FFF2-40B4-BE49-F238E27FC236}">
                <a16:creationId xmlns:a16="http://schemas.microsoft.com/office/drawing/2014/main" id="{CCA5F33F-1634-427F-92BF-99A5ED52A4BA}"/>
              </a:ext>
            </a:extLst>
          </p:cNvPr>
          <p:cNvSpPr>
            <a:spLocks noGrp="1"/>
          </p:cNvSpPr>
          <p:nvPr>
            <p:ph type="body" sz="quarter" idx="12" hasCustomPrompt="1"/>
          </p:nvPr>
        </p:nvSpPr>
        <p:spPr>
          <a:xfrm>
            <a:off x="4134076" y="4817717"/>
            <a:ext cx="1796396" cy="302186"/>
          </a:xfrm>
        </p:spPr>
        <p:txBody>
          <a:bodyPr>
            <a:noAutofit/>
          </a:bodyPr>
          <a:lstStyle>
            <a:lvl1pPr marL="0" indent="0">
              <a:buNone/>
              <a:defRPr sz="20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1" name="Text Placeholder 50">
            <a:extLst>
              <a:ext uri="{FF2B5EF4-FFF2-40B4-BE49-F238E27FC236}">
                <a16:creationId xmlns:a16="http://schemas.microsoft.com/office/drawing/2014/main" id="{084F28D2-C99C-44DC-95CF-A18847F3B61F}"/>
              </a:ext>
            </a:extLst>
          </p:cNvPr>
          <p:cNvSpPr>
            <a:spLocks noGrp="1"/>
          </p:cNvSpPr>
          <p:nvPr>
            <p:ph type="body" sz="quarter" idx="13"/>
          </p:nvPr>
        </p:nvSpPr>
        <p:spPr>
          <a:xfrm>
            <a:off x="4134076"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2" name="Text Placeholder 48">
            <a:extLst>
              <a:ext uri="{FF2B5EF4-FFF2-40B4-BE49-F238E27FC236}">
                <a16:creationId xmlns:a16="http://schemas.microsoft.com/office/drawing/2014/main" id="{2402522A-E098-4FB5-B454-D6FC98D90CFE}"/>
              </a:ext>
            </a:extLst>
          </p:cNvPr>
          <p:cNvSpPr>
            <a:spLocks noGrp="1"/>
          </p:cNvSpPr>
          <p:nvPr>
            <p:ph type="body" sz="quarter" idx="14" hasCustomPrompt="1"/>
          </p:nvPr>
        </p:nvSpPr>
        <p:spPr>
          <a:xfrm>
            <a:off x="6444238" y="4817717"/>
            <a:ext cx="1796396" cy="302186"/>
          </a:xfrm>
        </p:spPr>
        <p:txBody>
          <a:bodyPr>
            <a:noAutofit/>
          </a:bodyPr>
          <a:lstStyle>
            <a:lvl1pPr marL="0" indent="0">
              <a:buNone/>
              <a:defRPr sz="20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3" name="Text Placeholder 50">
            <a:extLst>
              <a:ext uri="{FF2B5EF4-FFF2-40B4-BE49-F238E27FC236}">
                <a16:creationId xmlns:a16="http://schemas.microsoft.com/office/drawing/2014/main" id="{18CF51EA-CDE2-4AA1-83CB-9DC6E212C336}"/>
              </a:ext>
            </a:extLst>
          </p:cNvPr>
          <p:cNvSpPr>
            <a:spLocks noGrp="1"/>
          </p:cNvSpPr>
          <p:nvPr>
            <p:ph type="body" sz="quarter" idx="15"/>
          </p:nvPr>
        </p:nvSpPr>
        <p:spPr>
          <a:xfrm>
            <a:off x="6444238"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4" name="Text Placeholder 48">
            <a:extLst>
              <a:ext uri="{FF2B5EF4-FFF2-40B4-BE49-F238E27FC236}">
                <a16:creationId xmlns:a16="http://schemas.microsoft.com/office/drawing/2014/main" id="{FE2BFCE7-D8D1-42B7-97F2-78B1D2CB5F8F}"/>
              </a:ext>
            </a:extLst>
          </p:cNvPr>
          <p:cNvSpPr>
            <a:spLocks noGrp="1"/>
          </p:cNvSpPr>
          <p:nvPr>
            <p:ph type="body" sz="quarter" idx="16" hasCustomPrompt="1"/>
          </p:nvPr>
        </p:nvSpPr>
        <p:spPr>
          <a:xfrm>
            <a:off x="8754400" y="4817717"/>
            <a:ext cx="1796396" cy="302186"/>
          </a:xfrm>
        </p:spPr>
        <p:txBody>
          <a:bodyPr>
            <a:noAutofit/>
          </a:bodyPr>
          <a:lstStyle>
            <a:lvl1pPr marL="0" indent="0">
              <a:buNone/>
              <a:defRPr sz="20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5" name="Text Placeholder 50">
            <a:extLst>
              <a:ext uri="{FF2B5EF4-FFF2-40B4-BE49-F238E27FC236}">
                <a16:creationId xmlns:a16="http://schemas.microsoft.com/office/drawing/2014/main" id="{0C4E8DE7-5691-4470-BC2C-F9F6532248C2}"/>
              </a:ext>
            </a:extLst>
          </p:cNvPr>
          <p:cNvSpPr>
            <a:spLocks noGrp="1"/>
          </p:cNvSpPr>
          <p:nvPr>
            <p:ph type="body" sz="quarter" idx="17"/>
          </p:nvPr>
        </p:nvSpPr>
        <p:spPr>
          <a:xfrm>
            <a:off x="8754400" y="5210963"/>
            <a:ext cx="1813567" cy="706438"/>
          </a:xfrm>
        </p:spPr>
        <p:txBody>
          <a:bodyPr>
            <a:noAutofit/>
          </a:bodyPr>
          <a:lstStyle>
            <a:lvl1pPr marL="0" indent="0">
              <a:lnSpc>
                <a:spcPct val="100000"/>
              </a:lnSpc>
              <a:buNone/>
              <a:defRPr sz="12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4" name="Title 3">
            <a:extLst>
              <a:ext uri="{FF2B5EF4-FFF2-40B4-BE49-F238E27FC236}">
                <a16:creationId xmlns:a16="http://schemas.microsoft.com/office/drawing/2014/main" id="{AFBC6ED5-DBEC-4BA5-9BFE-9A5E0ED8D8C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62848630"/>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ouble Timeline">
    <p:spTree>
      <p:nvGrpSpPr>
        <p:cNvPr id="1" name=""/>
        <p:cNvGrpSpPr/>
        <p:nvPr/>
      </p:nvGrpSpPr>
      <p:grpSpPr>
        <a:xfrm>
          <a:off x="0" y="0"/>
          <a:ext cx="0" cy="0"/>
          <a:chOff x="0" y="0"/>
          <a:chExt cx="0" cy="0"/>
        </a:xfrm>
      </p:grpSpPr>
      <p:sp>
        <p:nvSpPr>
          <p:cNvPr id="34" name="Text Placeholder 48">
            <a:extLst>
              <a:ext uri="{FF2B5EF4-FFF2-40B4-BE49-F238E27FC236}">
                <a16:creationId xmlns:a16="http://schemas.microsoft.com/office/drawing/2014/main" id="{C6E48CAB-F1C0-4E71-9686-C02A967E923F}"/>
              </a:ext>
            </a:extLst>
          </p:cNvPr>
          <p:cNvSpPr>
            <a:spLocks noGrp="1"/>
          </p:cNvSpPr>
          <p:nvPr>
            <p:ph type="body" sz="quarter" idx="10" hasCustomPrompt="1"/>
          </p:nvPr>
        </p:nvSpPr>
        <p:spPr>
          <a:xfrm>
            <a:off x="456182" y="4014522"/>
            <a:ext cx="1182118" cy="302186"/>
          </a:xfrm>
        </p:spPr>
        <p:txBody>
          <a:bodyPr lIns="0" rIns="0">
            <a:noAutofit/>
          </a:bodyPr>
          <a:lstStyle>
            <a:lvl1pPr marL="0" indent="0">
              <a:buNone/>
              <a:defRPr sz="16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35" name="Text Placeholder 50">
            <a:extLst>
              <a:ext uri="{FF2B5EF4-FFF2-40B4-BE49-F238E27FC236}">
                <a16:creationId xmlns:a16="http://schemas.microsoft.com/office/drawing/2014/main" id="{7C226081-D459-4A68-9B23-0C804E6A639C}"/>
              </a:ext>
            </a:extLst>
          </p:cNvPr>
          <p:cNvSpPr>
            <a:spLocks noGrp="1"/>
          </p:cNvSpPr>
          <p:nvPr>
            <p:ph type="body" sz="quarter" idx="11"/>
          </p:nvPr>
        </p:nvSpPr>
        <p:spPr>
          <a:xfrm>
            <a:off x="45618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0" name="Text Placeholder 48">
            <a:extLst>
              <a:ext uri="{FF2B5EF4-FFF2-40B4-BE49-F238E27FC236}">
                <a16:creationId xmlns:a16="http://schemas.microsoft.com/office/drawing/2014/main" id="{C32AE455-05F0-44FA-98C4-73D9C60DF896}"/>
              </a:ext>
            </a:extLst>
          </p:cNvPr>
          <p:cNvSpPr>
            <a:spLocks noGrp="1"/>
          </p:cNvSpPr>
          <p:nvPr>
            <p:ph type="body" sz="quarter" idx="32" hasCustomPrompt="1"/>
          </p:nvPr>
        </p:nvSpPr>
        <p:spPr>
          <a:xfrm>
            <a:off x="1839103" y="4014522"/>
            <a:ext cx="1208897" cy="302186"/>
          </a:xfrm>
        </p:spPr>
        <p:txBody>
          <a:bodyPr lIns="0" rIns="0">
            <a:noAutofit/>
          </a:bodyPr>
          <a:lstStyle>
            <a:lvl1pPr marL="0" indent="0">
              <a:buNone/>
              <a:defRPr sz="16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1" name="Text Placeholder 50">
            <a:extLst>
              <a:ext uri="{FF2B5EF4-FFF2-40B4-BE49-F238E27FC236}">
                <a16:creationId xmlns:a16="http://schemas.microsoft.com/office/drawing/2014/main" id="{3C3FB663-073E-458E-A31A-B15112A0D377}"/>
              </a:ext>
            </a:extLst>
          </p:cNvPr>
          <p:cNvSpPr>
            <a:spLocks noGrp="1"/>
          </p:cNvSpPr>
          <p:nvPr>
            <p:ph type="body" sz="quarter" idx="33"/>
          </p:nvPr>
        </p:nvSpPr>
        <p:spPr>
          <a:xfrm>
            <a:off x="1839103"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2" name="Text Placeholder 48">
            <a:extLst>
              <a:ext uri="{FF2B5EF4-FFF2-40B4-BE49-F238E27FC236}">
                <a16:creationId xmlns:a16="http://schemas.microsoft.com/office/drawing/2014/main" id="{91332113-C9A3-4B1F-A973-C30104497DCE}"/>
              </a:ext>
            </a:extLst>
          </p:cNvPr>
          <p:cNvSpPr>
            <a:spLocks noGrp="1"/>
          </p:cNvSpPr>
          <p:nvPr>
            <p:ph type="body" sz="quarter" idx="34" hasCustomPrompt="1"/>
          </p:nvPr>
        </p:nvSpPr>
        <p:spPr>
          <a:xfrm>
            <a:off x="3222024" y="4014522"/>
            <a:ext cx="1181099" cy="302186"/>
          </a:xfrm>
        </p:spPr>
        <p:txBody>
          <a:bodyPr lIns="0" rIns="0">
            <a:noAutofit/>
          </a:bodyPr>
          <a:lstStyle>
            <a:lvl1pPr marL="0" indent="0">
              <a:buNone/>
              <a:defRPr sz="16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3" name="Text Placeholder 50">
            <a:extLst>
              <a:ext uri="{FF2B5EF4-FFF2-40B4-BE49-F238E27FC236}">
                <a16:creationId xmlns:a16="http://schemas.microsoft.com/office/drawing/2014/main" id="{CDAC2DE8-0B23-47D4-A121-018184C5D2BD}"/>
              </a:ext>
            </a:extLst>
          </p:cNvPr>
          <p:cNvSpPr>
            <a:spLocks noGrp="1"/>
          </p:cNvSpPr>
          <p:nvPr>
            <p:ph type="body" sz="quarter" idx="35"/>
          </p:nvPr>
        </p:nvSpPr>
        <p:spPr>
          <a:xfrm>
            <a:off x="3222024"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4" name="Text Placeholder 48">
            <a:extLst>
              <a:ext uri="{FF2B5EF4-FFF2-40B4-BE49-F238E27FC236}">
                <a16:creationId xmlns:a16="http://schemas.microsoft.com/office/drawing/2014/main" id="{AE8613EE-32F0-4251-809B-6B9907E226CF}"/>
              </a:ext>
            </a:extLst>
          </p:cNvPr>
          <p:cNvSpPr>
            <a:spLocks noGrp="1"/>
          </p:cNvSpPr>
          <p:nvPr>
            <p:ph type="body" sz="quarter" idx="36" hasCustomPrompt="1"/>
          </p:nvPr>
        </p:nvSpPr>
        <p:spPr>
          <a:xfrm>
            <a:off x="4604944" y="4014522"/>
            <a:ext cx="1181099" cy="302186"/>
          </a:xfrm>
        </p:spPr>
        <p:txBody>
          <a:bodyPr lIns="0" rIns="0">
            <a:noAutofit/>
          </a:bodyPr>
          <a:lstStyle>
            <a:lvl1pPr marL="0" indent="0">
              <a:buNone/>
              <a:defRPr sz="16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5" name="Text Placeholder 50">
            <a:extLst>
              <a:ext uri="{FF2B5EF4-FFF2-40B4-BE49-F238E27FC236}">
                <a16:creationId xmlns:a16="http://schemas.microsoft.com/office/drawing/2014/main" id="{6E9683DA-61F6-48A0-9453-C03FB9794010}"/>
              </a:ext>
            </a:extLst>
          </p:cNvPr>
          <p:cNvSpPr>
            <a:spLocks noGrp="1"/>
          </p:cNvSpPr>
          <p:nvPr>
            <p:ph type="body" sz="quarter" idx="37"/>
          </p:nvPr>
        </p:nvSpPr>
        <p:spPr>
          <a:xfrm>
            <a:off x="4604944"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6" name="Text Placeholder 48">
            <a:extLst>
              <a:ext uri="{FF2B5EF4-FFF2-40B4-BE49-F238E27FC236}">
                <a16:creationId xmlns:a16="http://schemas.microsoft.com/office/drawing/2014/main" id="{53C09CD9-E6F6-4AA3-968A-491D1568E739}"/>
              </a:ext>
            </a:extLst>
          </p:cNvPr>
          <p:cNvSpPr>
            <a:spLocks noGrp="1"/>
          </p:cNvSpPr>
          <p:nvPr>
            <p:ph type="body" sz="quarter" idx="38" hasCustomPrompt="1"/>
          </p:nvPr>
        </p:nvSpPr>
        <p:spPr>
          <a:xfrm>
            <a:off x="6555230" y="4014522"/>
            <a:ext cx="1181099" cy="302186"/>
          </a:xfrm>
        </p:spPr>
        <p:txBody>
          <a:bodyPr lIns="0" rIns="0">
            <a:noAutofit/>
          </a:bodyPr>
          <a:lstStyle>
            <a:lvl1pPr marL="0" indent="0">
              <a:buNone/>
              <a:defRPr sz="16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7" name="Text Placeholder 50">
            <a:extLst>
              <a:ext uri="{FF2B5EF4-FFF2-40B4-BE49-F238E27FC236}">
                <a16:creationId xmlns:a16="http://schemas.microsoft.com/office/drawing/2014/main" id="{4457D5F2-D7AE-44A9-847A-D20086BCCC22}"/>
              </a:ext>
            </a:extLst>
          </p:cNvPr>
          <p:cNvSpPr>
            <a:spLocks noGrp="1"/>
          </p:cNvSpPr>
          <p:nvPr>
            <p:ph type="body" sz="quarter" idx="39"/>
          </p:nvPr>
        </p:nvSpPr>
        <p:spPr>
          <a:xfrm>
            <a:off x="6555230"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8" name="Text Placeholder 48">
            <a:extLst>
              <a:ext uri="{FF2B5EF4-FFF2-40B4-BE49-F238E27FC236}">
                <a16:creationId xmlns:a16="http://schemas.microsoft.com/office/drawing/2014/main" id="{4FBE8211-41BE-41C2-B826-94FD55BC0AA4}"/>
              </a:ext>
            </a:extLst>
          </p:cNvPr>
          <p:cNvSpPr>
            <a:spLocks noGrp="1"/>
          </p:cNvSpPr>
          <p:nvPr>
            <p:ph type="body" sz="quarter" idx="40" hasCustomPrompt="1"/>
          </p:nvPr>
        </p:nvSpPr>
        <p:spPr>
          <a:xfrm>
            <a:off x="7938151" y="4014522"/>
            <a:ext cx="1181098" cy="302186"/>
          </a:xfrm>
        </p:spPr>
        <p:txBody>
          <a:bodyPr lIns="0" rIns="0">
            <a:noAutofit/>
          </a:bodyPr>
          <a:lstStyle>
            <a:lvl1pPr marL="0" indent="0">
              <a:buNone/>
              <a:defRPr sz="16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9" name="Text Placeholder 50">
            <a:extLst>
              <a:ext uri="{FF2B5EF4-FFF2-40B4-BE49-F238E27FC236}">
                <a16:creationId xmlns:a16="http://schemas.microsoft.com/office/drawing/2014/main" id="{18C75666-F3E0-4AD7-8C05-FEFFEAE1D10C}"/>
              </a:ext>
            </a:extLst>
          </p:cNvPr>
          <p:cNvSpPr>
            <a:spLocks noGrp="1"/>
          </p:cNvSpPr>
          <p:nvPr>
            <p:ph type="body" sz="quarter" idx="41"/>
          </p:nvPr>
        </p:nvSpPr>
        <p:spPr>
          <a:xfrm>
            <a:off x="7938151"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0" name="Text Placeholder 48">
            <a:extLst>
              <a:ext uri="{FF2B5EF4-FFF2-40B4-BE49-F238E27FC236}">
                <a16:creationId xmlns:a16="http://schemas.microsoft.com/office/drawing/2014/main" id="{66478F13-D9B8-4439-9B08-804CD6848EB9}"/>
              </a:ext>
            </a:extLst>
          </p:cNvPr>
          <p:cNvSpPr>
            <a:spLocks noGrp="1"/>
          </p:cNvSpPr>
          <p:nvPr>
            <p:ph type="body" sz="quarter" idx="42" hasCustomPrompt="1"/>
          </p:nvPr>
        </p:nvSpPr>
        <p:spPr>
          <a:xfrm>
            <a:off x="9321072" y="4014522"/>
            <a:ext cx="1181098" cy="302186"/>
          </a:xfrm>
        </p:spPr>
        <p:txBody>
          <a:bodyPr lIns="0" rIns="0">
            <a:noAutofit/>
          </a:bodyPr>
          <a:lstStyle>
            <a:lvl1pPr marL="0" indent="0">
              <a:buNone/>
              <a:defRPr sz="16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61" name="Text Placeholder 50">
            <a:extLst>
              <a:ext uri="{FF2B5EF4-FFF2-40B4-BE49-F238E27FC236}">
                <a16:creationId xmlns:a16="http://schemas.microsoft.com/office/drawing/2014/main" id="{08844405-957A-4970-A2B6-D161FED665FF}"/>
              </a:ext>
            </a:extLst>
          </p:cNvPr>
          <p:cNvSpPr>
            <a:spLocks noGrp="1"/>
          </p:cNvSpPr>
          <p:nvPr>
            <p:ph type="body" sz="quarter" idx="43"/>
          </p:nvPr>
        </p:nvSpPr>
        <p:spPr>
          <a:xfrm>
            <a:off x="932107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2" name="Text Placeholder 48">
            <a:extLst>
              <a:ext uri="{FF2B5EF4-FFF2-40B4-BE49-F238E27FC236}">
                <a16:creationId xmlns:a16="http://schemas.microsoft.com/office/drawing/2014/main" id="{6F067D31-AE61-48F0-A497-1908DC77F086}"/>
              </a:ext>
            </a:extLst>
          </p:cNvPr>
          <p:cNvSpPr>
            <a:spLocks noGrp="1"/>
          </p:cNvSpPr>
          <p:nvPr>
            <p:ph type="body" sz="quarter" idx="44" hasCustomPrompt="1"/>
          </p:nvPr>
        </p:nvSpPr>
        <p:spPr>
          <a:xfrm>
            <a:off x="10703992" y="4014522"/>
            <a:ext cx="1181098" cy="302186"/>
          </a:xfrm>
        </p:spPr>
        <p:txBody>
          <a:bodyPr lIns="0" rIns="0">
            <a:noAutofit/>
          </a:bodyPr>
          <a:lstStyle>
            <a:lvl1pPr marL="0" indent="0">
              <a:buNone/>
              <a:defRPr sz="16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63" name="Text Placeholder 50">
            <a:extLst>
              <a:ext uri="{FF2B5EF4-FFF2-40B4-BE49-F238E27FC236}">
                <a16:creationId xmlns:a16="http://schemas.microsoft.com/office/drawing/2014/main" id="{5B4A526A-A40E-4B7D-94EC-5FDCAD2EAD89}"/>
              </a:ext>
            </a:extLst>
          </p:cNvPr>
          <p:cNvSpPr>
            <a:spLocks noGrp="1"/>
          </p:cNvSpPr>
          <p:nvPr>
            <p:ph type="body" sz="quarter" idx="45"/>
          </p:nvPr>
        </p:nvSpPr>
        <p:spPr>
          <a:xfrm>
            <a:off x="1070399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 name="Title 1">
            <a:extLst>
              <a:ext uri="{FF2B5EF4-FFF2-40B4-BE49-F238E27FC236}">
                <a16:creationId xmlns:a16="http://schemas.microsoft.com/office/drawing/2014/main" id="{31A67390-01C5-4A4E-AF7F-79E8DB2B2D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4292963"/>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iple Timeline">
    <p:spTree>
      <p:nvGrpSpPr>
        <p:cNvPr id="1" name=""/>
        <p:cNvGrpSpPr/>
        <p:nvPr/>
      </p:nvGrpSpPr>
      <p:grpSpPr>
        <a:xfrm>
          <a:off x="0" y="0"/>
          <a:ext cx="0" cy="0"/>
          <a:chOff x="0" y="0"/>
          <a:chExt cx="0" cy="0"/>
        </a:xfrm>
      </p:grpSpPr>
      <p:sp>
        <p:nvSpPr>
          <p:cNvPr id="49" name="Text Placeholder 48">
            <a:extLst>
              <a:ext uri="{FF2B5EF4-FFF2-40B4-BE49-F238E27FC236}">
                <a16:creationId xmlns:a16="http://schemas.microsoft.com/office/drawing/2014/main" id="{14742123-85C4-4775-80AC-721BD7C16285}"/>
              </a:ext>
            </a:extLst>
          </p:cNvPr>
          <p:cNvSpPr>
            <a:spLocks noGrp="1"/>
          </p:cNvSpPr>
          <p:nvPr>
            <p:ph type="body" sz="quarter" idx="10" hasCustomPrompt="1"/>
          </p:nvPr>
        </p:nvSpPr>
        <p:spPr>
          <a:xfrm>
            <a:off x="1580060" y="1776098"/>
            <a:ext cx="2159000" cy="302186"/>
          </a:xfrm>
        </p:spPr>
        <p:txBody>
          <a:bodyPr>
            <a:noAutofit/>
          </a:bodyPr>
          <a:lstStyle>
            <a:lvl1pPr marL="0" indent="0">
              <a:buNone/>
              <a:defRPr sz="18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51" name="Text Placeholder 50">
            <a:extLst>
              <a:ext uri="{FF2B5EF4-FFF2-40B4-BE49-F238E27FC236}">
                <a16:creationId xmlns:a16="http://schemas.microsoft.com/office/drawing/2014/main" id="{E1001174-581F-41A6-864B-D3BE932C2E47}"/>
              </a:ext>
            </a:extLst>
          </p:cNvPr>
          <p:cNvSpPr>
            <a:spLocks noGrp="1"/>
          </p:cNvSpPr>
          <p:nvPr>
            <p:ph type="body" sz="quarter" idx="11"/>
          </p:nvPr>
        </p:nvSpPr>
        <p:spPr>
          <a:xfrm>
            <a:off x="1580060" y="2111375"/>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2" name="Text Placeholder 48">
            <a:extLst>
              <a:ext uri="{FF2B5EF4-FFF2-40B4-BE49-F238E27FC236}">
                <a16:creationId xmlns:a16="http://schemas.microsoft.com/office/drawing/2014/main" id="{2B649793-2AFC-43EE-8172-0EAB326F1130}"/>
              </a:ext>
            </a:extLst>
          </p:cNvPr>
          <p:cNvSpPr>
            <a:spLocks noGrp="1"/>
          </p:cNvSpPr>
          <p:nvPr>
            <p:ph type="body" sz="quarter" idx="12" hasCustomPrompt="1"/>
          </p:nvPr>
        </p:nvSpPr>
        <p:spPr>
          <a:xfrm>
            <a:off x="5674540" y="1776098"/>
            <a:ext cx="2159000" cy="302186"/>
          </a:xfrm>
        </p:spPr>
        <p:txBody>
          <a:bodyPr>
            <a:noAutofit/>
          </a:bodyPr>
          <a:lstStyle>
            <a:lvl1pPr marL="0" indent="0">
              <a:buNone/>
              <a:defRPr sz="18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53" name="Text Placeholder 50">
            <a:extLst>
              <a:ext uri="{FF2B5EF4-FFF2-40B4-BE49-F238E27FC236}">
                <a16:creationId xmlns:a16="http://schemas.microsoft.com/office/drawing/2014/main" id="{5B27745F-27CA-45D0-BE8E-A9C3B168F465}"/>
              </a:ext>
            </a:extLst>
          </p:cNvPr>
          <p:cNvSpPr>
            <a:spLocks noGrp="1"/>
          </p:cNvSpPr>
          <p:nvPr>
            <p:ph type="body" sz="quarter" idx="13"/>
          </p:nvPr>
        </p:nvSpPr>
        <p:spPr>
          <a:xfrm>
            <a:off x="5674540" y="2111375"/>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4" name="Text Placeholder 48">
            <a:extLst>
              <a:ext uri="{FF2B5EF4-FFF2-40B4-BE49-F238E27FC236}">
                <a16:creationId xmlns:a16="http://schemas.microsoft.com/office/drawing/2014/main" id="{58782C77-F426-4586-AF09-D07E1E8737F4}"/>
              </a:ext>
            </a:extLst>
          </p:cNvPr>
          <p:cNvSpPr>
            <a:spLocks noGrp="1"/>
          </p:cNvSpPr>
          <p:nvPr>
            <p:ph type="body" sz="quarter" idx="14" hasCustomPrompt="1"/>
          </p:nvPr>
        </p:nvSpPr>
        <p:spPr>
          <a:xfrm>
            <a:off x="9697900" y="1776098"/>
            <a:ext cx="2159000" cy="302186"/>
          </a:xfrm>
        </p:spPr>
        <p:txBody>
          <a:bodyPr>
            <a:noAutofit/>
          </a:bodyPr>
          <a:lstStyle>
            <a:lvl1pPr marL="0" indent="0">
              <a:buNone/>
              <a:defRPr sz="18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55" name="Text Placeholder 50">
            <a:extLst>
              <a:ext uri="{FF2B5EF4-FFF2-40B4-BE49-F238E27FC236}">
                <a16:creationId xmlns:a16="http://schemas.microsoft.com/office/drawing/2014/main" id="{E04DA729-6A59-4BC5-8955-DF4D12F1259F}"/>
              </a:ext>
            </a:extLst>
          </p:cNvPr>
          <p:cNvSpPr>
            <a:spLocks noGrp="1"/>
          </p:cNvSpPr>
          <p:nvPr>
            <p:ph type="body" sz="quarter" idx="15"/>
          </p:nvPr>
        </p:nvSpPr>
        <p:spPr>
          <a:xfrm>
            <a:off x="9697900" y="2111375"/>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6" name="Text Placeholder 48">
            <a:extLst>
              <a:ext uri="{FF2B5EF4-FFF2-40B4-BE49-F238E27FC236}">
                <a16:creationId xmlns:a16="http://schemas.microsoft.com/office/drawing/2014/main" id="{F6AF03D4-E441-4447-876C-A1B030223E2D}"/>
              </a:ext>
            </a:extLst>
          </p:cNvPr>
          <p:cNvSpPr>
            <a:spLocks noGrp="1"/>
          </p:cNvSpPr>
          <p:nvPr>
            <p:ph type="body" sz="quarter" idx="16" hasCustomPrompt="1"/>
          </p:nvPr>
        </p:nvSpPr>
        <p:spPr>
          <a:xfrm>
            <a:off x="1580060" y="2914739"/>
            <a:ext cx="2159000" cy="302186"/>
          </a:xfrm>
        </p:spPr>
        <p:txBody>
          <a:bodyPr>
            <a:noAutofit/>
          </a:bodyPr>
          <a:lstStyle>
            <a:lvl1pPr marL="0" indent="0">
              <a:buNone/>
              <a:defRPr sz="18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57" name="Text Placeholder 50">
            <a:extLst>
              <a:ext uri="{FF2B5EF4-FFF2-40B4-BE49-F238E27FC236}">
                <a16:creationId xmlns:a16="http://schemas.microsoft.com/office/drawing/2014/main" id="{679D428E-9700-4E19-8364-70006C3E765E}"/>
              </a:ext>
            </a:extLst>
          </p:cNvPr>
          <p:cNvSpPr>
            <a:spLocks noGrp="1"/>
          </p:cNvSpPr>
          <p:nvPr>
            <p:ph type="body" sz="quarter" idx="17"/>
          </p:nvPr>
        </p:nvSpPr>
        <p:spPr>
          <a:xfrm>
            <a:off x="1580060" y="3254810"/>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8" name="Text Placeholder 48">
            <a:extLst>
              <a:ext uri="{FF2B5EF4-FFF2-40B4-BE49-F238E27FC236}">
                <a16:creationId xmlns:a16="http://schemas.microsoft.com/office/drawing/2014/main" id="{5B64A0D9-EA5C-4EC1-981A-0FD223A62FB0}"/>
              </a:ext>
            </a:extLst>
          </p:cNvPr>
          <p:cNvSpPr>
            <a:spLocks noGrp="1"/>
          </p:cNvSpPr>
          <p:nvPr>
            <p:ph type="body" sz="quarter" idx="18" hasCustomPrompt="1"/>
          </p:nvPr>
        </p:nvSpPr>
        <p:spPr>
          <a:xfrm>
            <a:off x="5674540" y="2914739"/>
            <a:ext cx="2159000" cy="302186"/>
          </a:xfrm>
        </p:spPr>
        <p:txBody>
          <a:bodyPr>
            <a:noAutofit/>
          </a:bodyPr>
          <a:lstStyle>
            <a:lvl1pPr marL="0" indent="0">
              <a:buNone/>
              <a:defRPr sz="18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59" name="Text Placeholder 50">
            <a:extLst>
              <a:ext uri="{FF2B5EF4-FFF2-40B4-BE49-F238E27FC236}">
                <a16:creationId xmlns:a16="http://schemas.microsoft.com/office/drawing/2014/main" id="{7F9CD6F4-7AEE-42A4-B26D-96BE3E900368}"/>
              </a:ext>
            </a:extLst>
          </p:cNvPr>
          <p:cNvSpPr>
            <a:spLocks noGrp="1"/>
          </p:cNvSpPr>
          <p:nvPr>
            <p:ph type="body" sz="quarter" idx="19"/>
          </p:nvPr>
        </p:nvSpPr>
        <p:spPr>
          <a:xfrm>
            <a:off x="5674540" y="3254810"/>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0" name="Text Placeholder 48">
            <a:extLst>
              <a:ext uri="{FF2B5EF4-FFF2-40B4-BE49-F238E27FC236}">
                <a16:creationId xmlns:a16="http://schemas.microsoft.com/office/drawing/2014/main" id="{82EA5B58-66CC-4197-BAC3-D0A39558DB0F}"/>
              </a:ext>
            </a:extLst>
          </p:cNvPr>
          <p:cNvSpPr>
            <a:spLocks noGrp="1"/>
          </p:cNvSpPr>
          <p:nvPr>
            <p:ph type="body" sz="quarter" idx="20" hasCustomPrompt="1"/>
          </p:nvPr>
        </p:nvSpPr>
        <p:spPr>
          <a:xfrm>
            <a:off x="9697900" y="2914739"/>
            <a:ext cx="2159000" cy="302186"/>
          </a:xfrm>
        </p:spPr>
        <p:txBody>
          <a:bodyPr>
            <a:noAutofit/>
          </a:bodyPr>
          <a:lstStyle>
            <a:lvl1pPr marL="0" indent="0">
              <a:buNone/>
              <a:defRPr sz="18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61" name="Text Placeholder 50">
            <a:extLst>
              <a:ext uri="{FF2B5EF4-FFF2-40B4-BE49-F238E27FC236}">
                <a16:creationId xmlns:a16="http://schemas.microsoft.com/office/drawing/2014/main" id="{B76C47B4-A585-4CAC-933A-2E6D1938D171}"/>
              </a:ext>
            </a:extLst>
          </p:cNvPr>
          <p:cNvSpPr>
            <a:spLocks noGrp="1"/>
          </p:cNvSpPr>
          <p:nvPr>
            <p:ph type="body" sz="quarter" idx="21"/>
          </p:nvPr>
        </p:nvSpPr>
        <p:spPr>
          <a:xfrm>
            <a:off x="9697900" y="3254810"/>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2" name="Text Placeholder 48">
            <a:extLst>
              <a:ext uri="{FF2B5EF4-FFF2-40B4-BE49-F238E27FC236}">
                <a16:creationId xmlns:a16="http://schemas.microsoft.com/office/drawing/2014/main" id="{563D0C18-5125-4D0F-B46D-76AE182B3FA2}"/>
              </a:ext>
            </a:extLst>
          </p:cNvPr>
          <p:cNvSpPr>
            <a:spLocks noGrp="1"/>
          </p:cNvSpPr>
          <p:nvPr>
            <p:ph type="body" sz="quarter" idx="22" hasCustomPrompt="1"/>
          </p:nvPr>
        </p:nvSpPr>
        <p:spPr>
          <a:xfrm>
            <a:off x="1580060" y="4057987"/>
            <a:ext cx="2159000" cy="302186"/>
          </a:xfrm>
        </p:spPr>
        <p:txBody>
          <a:bodyPr>
            <a:noAutofit/>
          </a:bodyPr>
          <a:lstStyle>
            <a:lvl1pPr marL="0" indent="0">
              <a:buNone/>
              <a:defRPr sz="18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63" name="Text Placeholder 50">
            <a:extLst>
              <a:ext uri="{FF2B5EF4-FFF2-40B4-BE49-F238E27FC236}">
                <a16:creationId xmlns:a16="http://schemas.microsoft.com/office/drawing/2014/main" id="{10634501-CE83-42B9-8572-5C6B73710869}"/>
              </a:ext>
            </a:extLst>
          </p:cNvPr>
          <p:cNvSpPr>
            <a:spLocks noGrp="1"/>
          </p:cNvSpPr>
          <p:nvPr>
            <p:ph type="body" sz="quarter" idx="23"/>
          </p:nvPr>
        </p:nvSpPr>
        <p:spPr>
          <a:xfrm>
            <a:off x="1580060" y="4392591"/>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4" name="Text Placeholder 48">
            <a:extLst>
              <a:ext uri="{FF2B5EF4-FFF2-40B4-BE49-F238E27FC236}">
                <a16:creationId xmlns:a16="http://schemas.microsoft.com/office/drawing/2014/main" id="{54844B85-1B28-4340-AA8C-10A0C2A36C9E}"/>
              </a:ext>
            </a:extLst>
          </p:cNvPr>
          <p:cNvSpPr>
            <a:spLocks noGrp="1"/>
          </p:cNvSpPr>
          <p:nvPr>
            <p:ph type="body" sz="quarter" idx="24" hasCustomPrompt="1"/>
          </p:nvPr>
        </p:nvSpPr>
        <p:spPr>
          <a:xfrm>
            <a:off x="5674540" y="4057987"/>
            <a:ext cx="2159000" cy="302186"/>
          </a:xfrm>
        </p:spPr>
        <p:txBody>
          <a:bodyPr>
            <a:noAutofit/>
          </a:bodyPr>
          <a:lstStyle>
            <a:lvl1pPr marL="0" indent="0">
              <a:buNone/>
              <a:defRPr sz="18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65" name="Text Placeholder 50">
            <a:extLst>
              <a:ext uri="{FF2B5EF4-FFF2-40B4-BE49-F238E27FC236}">
                <a16:creationId xmlns:a16="http://schemas.microsoft.com/office/drawing/2014/main" id="{31BB84F0-3823-46DB-BCEF-5EF3F8E680CF}"/>
              </a:ext>
            </a:extLst>
          </p:cNvPr>
          <p:cNvSpPr>
            <a:spLocks noGrp="1"/>
          </p:cNvSpPr>
          <p:nvPr>
            <p:ph type="body" sz="quarter" idx="25"/>
          </p:nvPr>
        </p:nvSpPr>
        <p:spPr>
          <a:xfrm>
            <a:off x="5674540" y="4392591"/>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6" name="Text Placeholder 48">
            <a:extLst>
              <a:ext uri="{FF2B5EF4-FFF2-40B4-BE49-F238E27FC236}">
                <a16:creationId xmlns:a16="http://schemas.microsoft.com/office/drawing/2014/main" id="{D4D4EE7B-E029-47B3-BC18-D53E810711CE}"/>
              </a:ext>
            </a:extLst>
          </p:cNvPr>
          <p:cNvSpPr>
            <a:spLocks noGrp="1"/>
          </p:cNvSpPr>
          <p:nvPr>
            <p:ph type="body" sz="quarter" idx="26" hasCustomPrompt="1"/>
          </p:nvPr>
        </p:nvSpPr>
        <p:spPr>
          <a:xfrm>
            <a:off x="9697900" y="4057987"/>
            <a:ext cx="2159000" cy="302186"/>
          </a:xfrm>
        </p:spPr>
        <p:txBody>
          <a:bodyPr>
            <a:noAutofit/>
          </a:bodyPr>
          <a:lstStyle>
            <a:lvl1pPr marL="0" indent="0">
              <a:buNone/>
              <a:defRPr sz="18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67" name="Text Placeholder 50">
            <a:extLst>
              <a:ext uri="{FF2B5EF4-FFF2-40B4-BE49-F238E27FC236}">
                <a16:creationId xmlns:a16="http://schemas.microsoft.com/office/drawing/2014/main" id="{C088BE45-14DC-4551-A5FC-93D0BA991882}"/>
              </a:ext>
            </a:extLst>
          </p:cNvPr>
          <p:cNvSpPr>
            <a:spLocks noGrp="1"/>
          </p:cNvSpPr>
          <p:nvPr>
            <p:ph type="body" sz="quarter" idx="27"/>
          </p:nvPr>
        </p:nvSpPr>
        <p:spPr>
          <a:xfrm>
            <a:off x="9697900" y="4392591"/>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8" name="Text Placeholder 48">
            <a:extLst>
              <a:ext uri="{FF2B5EF4-FFF2-40B4-BE49-F238E27FC236}">
                <a16:creationId xmlns:a16="http://schemas.microsoft.com/office/drawing/2014/main" id="{120E072F-4FF5-422F-B7FD-BE3DF026010F}"/>
              </a:ext>
            </a:extLst>
          </p:cNvPr>
          <p:cNvSpPr>
            <a:spLocks noGrp="1"/>
          </p:cNvSpPr>
          <p:nvPr>
            <p:ph type="body" sz="quarter" idx="28" hasCustomPrompt="1"/>
          </p:nvPr>
        </p:nvSpPr>
        <p:spPr>
          <a:xfrm>
            <a:off x="1580060" y="5231920"/>
            <a:ext cx="2159000" cy="302186"/>
          </a:xfrm>
        </p:spPr>
        <p:txBody>
          <a:bodyPr>
            <a:noAutofit/>
          </a:bodyPr>
          <a:lstStyle>
            <a:lvl1pPr marL="0" indent="0">
              <a:buNone/>
              <a:defRPr sz="18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69" name="Text Placeholder 50">
            <a:extLst>
              <a:ext uri="{FF2B5EF4-FFF2-40B4-BE49-F238E27FC236}">
                <a16:creationId xmlns:a16="http://schemas.microsoft.com/office/drawing/2014/main" id="{E73E6162-F4E3-4F6D-BA12-6B5918E23B8E}"/>
              </a:ext>
            </a:extLst>
          </p:cNvPr>
          <p:cNvSpPr>
            <a:spLocks noGrp="1"/>
          </p:cNvSpPr>
          <p:nvPr>
            <p:ph type="body" sz="quarter" idx="29"/>
          </p:nvPr>
        </p:nvSpPr>
        <p:spPr>
          <a:xfrm>
            <a:off x="1580060" y="5566524"/>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70" name="Text Placeholder 48">
            <a:extLst>
              <a:ext uri="{FF2B5EF4-FFF2-40B4-BE49-F238E27FC236}">
                <a16:creationId xmlns:a16="http://schemas.microsoft.com/office/drawing/2014/main" id="{C9938F8E-67A2-401C-882C-ED04C7E5224B}"/>
              </a:ext>
            </a:extLst>
          </p:cNvPr>
          <p:cNvSpPr>
            <a:spLocks noGrp="1"/>
          </p:cNvSpPr>
          <p:nvPr>
            <p:ph type="body" sz="quarter" idx="30" hasCustomPrompt="1"/>
          </p:nvPr>
        </p:nvSpPr>
        <p:spPr>
          <a:xfrm>
            <a:off x="5674540" y="5231920"/>
            <a:ext cx="2159000" cy="302186"/>
          </a:xfrm>
        </p:spPr>
        <p:txBody>
          <a:bodyPr>
            <a:noAutofit/>
          </a:bodyPr>
          <a:lstStyle>
            <a:lvl1pPr marL="0" indent="0">
              <a:buNone/>
              <a:defRPr sz="18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71" name="Text Placeholder 50">
            <a:extLst>
              <a:ext uri="{FF2B5EF4-FFF2-40B4-BE49-F238E27FC236}">
                <a16:creationId xmlns:a16="http://schemas.microsoft.com/office/drawing/2014/main" id="{E683DBE3-DCA5-4538-A253-E60ED2C4B621}"/>
              </a:ext>
            </a:extLst>
          </p:cNvPr>
          <p:cNvSpPr>
            <a:spLocks noGrp="1"/>
          </p:cNvSpPr>
          <p:nvPr>
            <p:ph type="body" sz="quarter" idx="31"/>
          </p:nvPr>
        </p:nvSpPr>
        <p:spPr>
          <a:xfrm>
            <a:off x="5674540" y="5566524"/>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72" name="Text Placeholder 48">
            <a:extLst>
              <a:ext uri="{FF2B5EF4-FFF2-40B4-BE49-F238E27FC236}">
                <a16:creationId xmlns:a16="http://schemas.microsoft.com/office/drawing/2014/main" id="{6F8B9E2C-BE06-4536-A348-4640A2DA1BFC}"/>
              </a:ext>
            </a:extLst>
          </p:cNvPr>
          <p:cNvSpPr>
            <a:spLocks noGrp="1"/>
          </p:cNvSpPr>
          <p:nvPr>
            <p:ph type="body" sz="quarter" idx="32" hasCustomPrompt="1"/>
          </p:nvPr>
        </p:nvSpPr>
        <p:spPr>
          <a:xfrm>
            <a:off x="9697900" y="5231920"/>
            <a:ext cx="2159000" cy="302186"/>
          </a:xfrm>
        </p:spPr>
        <p:txBody>
          <a:bodyPr>
            <a:noAutofit/>
          </a:bodyPr>
          <a:lstStyle>
            <a:lvl1pPr marL="0" indent="0">
              <a:buNone/>
              <a:defRPr sz="18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73" name="Text Placeholder 50">
            <a:extLst>
              <a:ext uri="{FF2B5EF4-FFF2-40B4-BE49-F238E27FC236}">
                <a16:creationId xmlns:a16="http://schemas.microsoft.com/office/drawing/2014/main" id="{B9A57CE7-FAE2-490F-A8F8-402B5F3A7443}"/>
              </a:ext>
            </a:extLst>
          </p:cNvPr>
          <p:cNvSpPr>
            <a:spLocks noGrp="1"/>
          </p:cNvSpPr>
          <p:nvPr>
            <p:ph type="body" sz="quarter" idx="33"/>
          </p:nvPr>
        </p:nvSpPr>
        <p:spPr>
          <a:xfrm>
            <a:off x="9697900" y="5566524"/>
            <a:ext cx="2179637" cy="706438"/>
          </a:xfrm>
        </p:spPr>
        <p:txBody>
          <a:bodyPr>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 name="Title 1">
            <a:extLst>
              <a:ext uri="{FF2B5EF4-FFF2-40B4-BE49-F238E27FC236}">
                <a16:creationId xmlns:a16="http://schemas.microsoft.com/office/drawing/2014/main" id="{AA611859-7CC8-480B-BA0E-18BB16B3047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3059569"/>
      </p:ext>
    </p:extLst>
  </p:cSld>
  <p:clrMapOvr>
    <a:masterClrMapping/>
  </p:clrMapOvr>
  <p:extLst>
    <p:ext uri="{DCECCB84-F9BA-43D5-87BE-67443E8EF086}">
      <p15:sldGuideLst xmlns:p15="http://schemas.microsoft.com/office/powerpoint/2012/main">
        <p15:guide id="1" pos="2544">
          <p15:clr>
            <a:srgbClr val="FBAE40"/>
          </p15:clr>
        </p15:guide>
        <p15:guide id="2" pos="5112">
          <p15:clr>
            <a:srgbClr val="FBAE40"/>
          </p15:clr>
        </p15:guide>
        <p15:guide id="4" pos="5256">
          <p15:clr>
            <a:srgbClr val="5ACBF0"/>
          </p15:clr>
        </p15:guide>
        <p15:guide id="5" pos="4968">
          <p15:clr>
            <a:srgbClr val="5ACBF0"/>
          </p15:clr>
        </p15:guide>
        <p15:guide id="6" pos="2688">
          <p15:clr>
            <a:srgbClr val="5ACBF0"/>
          </p15:clr>
        </p15:guide>
        <p15:guide id="7" pos="2400">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580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3122724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939225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640715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2221658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59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667603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8261582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314123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29259723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80259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228126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556667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6431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0464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3020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112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9"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90B616-241D-4DFE-BC2F-C001ED77E825}"/>
              </a:ext>
            </a:extLst>
          </p:cNvPr>
          <p:cNvSpPr>
            <a:spLocks noGrp="1"/>
          </p:cNvSpPr>
          <p:nvPr>
            <p:ph type="title"/>
          </p:nvPr>
        </p:nvSpPr>
        <p:spPr>
          <a:xfrm>
            <a:off x="230124" y="457200"/>
            <a:ext cx="11731752" cy="630936"/>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AE909E-CC4A-4E51-BC02-B893225D2B31}"/>
              </a:ext>
            </a:extLst>
          </p:cNvPr>
          <p:cNvSpPr>
            <a:spLocks noGrp="1"/>
          </p:cNvSpPr>
          <p:nvPr>
            <p:ph type="body" idx="1"/>
          </p:nvPr>
        </p:nvSpPr>
        <p:spPr>
          <a:xfrm>
            <a:off x="230124" y="1825625"/>
            <a:ext cx="1173175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43B6EE4-1695-4DD6-9758-84FFE963D6AE}"/>
              </a:ext>
            </a:extLst>
          </p:cNvPr>
          <p:cNvSpPr>
            <a:spLocks noGrp="1"/>
          </p:cNvSpPr>
          <p:nvPr>
            <p:ph type="dt" sz="half" idx="2"/>
          </p:nvPr>
        </p:nvSpPr>
        <p:spPr>
          <a:xfrm>
            <a:off x="230124"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FDAD0-21E9-42D0-8C63-C6563197FC13}" type="datetimeFigureOut">
              <a:rPr lang="en-US" smtClean="0"/>
              <a:t>1/3/2023</a:t>
            </a:fld>
            <a:endParaRPr lang="en-US"/>
          </a:p>
        </p:txBody>
      </p:sp>
      <p:sp>
        <p:nvSpPr>
          <p:cNvPr id="5" name="Footer Placeholder 4">
            <a:extLst>
              <a:ext uri="{FF2B5EF4-FFF2-40B4-BE49-F238E27FC236}">
                <a16:creationId xmlns:a16="http://schemas.microsoft.com/office/drawing/2014/main" id="{7B43250D-A8F9-4682-AD84-FD37BCAA6297}"/>
              </a:ext>
            </a:extLst>
          </p:cNvPr>
          <p:cNvSpPr>
            <a:spLocks noGrp="1"/>
          </p:cNvSpPr>
          <p:nvPr>
            <p:ph type="ftr" sz="quarter" idx="3"/>
          </p:nvPr>
        </p:nvSpPr>
        <p:spPr>
          <a:xfrm>
            <a:off x="3129280" y="6356350"/>
            <a:ext cx="59334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5E1A788-841D-41AB-A983-152B6532F723}"/>
              </a:ext>
            </a:extLst>
          </p:cNvPr>
          <p:cNvSpPr>
            <a:spLocks noGrp="1"/>
          </p:cNvSpPr>
          <p:nvPr>
            <p:ph type="sldNum" sz="quarter" idx="4"/>
          </p:nvPr>
        </p:nvSpPr>
        <p:spPr>
          <a:xfrm>
            <a:off x="921867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E3823-CC86-4AC6-95C0-DC3ECA80FD88}" type="slidenum">
              <a:rPr lang="en-US" smtClean="0"/>
              <a:t>‹#›</a:t>
            </a:fld>
            <a:endParaRPr lang="en-US" dirty="0"/>
          </a:p>
        </p:txBody>
      </p:sp>
    </p:spTree>
    <p:extLst>
      <p:ext uri="{BB962C8B-B14F-4D97-AF65-F5344CB8AC3E}">
        <p14:creationId xmlns:p14="http://schemas.microsoft.com/office/powerpoint/2010/main" val="189860954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Lst>
  <p:txStyles>
    <p:titleStyle>
      <a:lvl1pPr algn="ctr" defTabSz="914400" rtl="0" eaLnBrk="1" latinLnBrk="0" hangingPunct="1">
        <a:lnSpc>
          <a:spcPct val="90000"/>
        </a:lnSpc>
        <a:spcBef>
          <a:spcPts val="1000"/>
        </a:spcBef>
        <a:buNone/>
        <a:defRPr sz="36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222608896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microsoft.com/office/2007/relationships/media" Target="../media/media3.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microsoft.com/office/2007/relationships/media" Target="../media/media4.m4a"/><Relationship Id="rId1" Type="http://schemas.openxmlformats.org/officeDocument/2006/relationships/audio" Target="NULL"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6.svg"/><Relationship Id="rId3" Type="http://schemas.openxmlformats.org/officeDocument/2006/relationships/slideLayout" Target="../slideLayouts/slideLayout33.xml"/><Relationship Id="rId7" Type="http://schemas.openxmlformats.org/officeDocument/2006/relationships/image" Target="../media/image10.jpg"/><Relationship Id="rId12" Type="http://schemas.openxmlformats.org/officeDocument/2006/relationships/image" Target="../media/image15.png"/><Relationship Id="rId2" Type="http://schemas.microsoft.com/office/2007/relationships/media" Target="../media/media5.m4a"/><Relationship Id="rId1" Type="http://schemas.openxmlformats.org/officeDocument/2006/relationships/audio" Target="NULL" TargetMode="External"/><Relationship Id="rId6" Type="http://schemas.openxmlformats.org/officeDocument/2006/relationships/image" Target="../media/image9.jpg"/><Relationship Id="rId11" Type="http://schemas.openxmlformats.org/officeDocument/2006/relationships/image" Target="../media/image14.sv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image" Target="../media/image7.jpg"/><Relationship Id="rId9" Type="http://schemas.openxmlformats.org/officeDocument/2006/relationships/image" Target="../media/image12.jpg"/><Relationship Id="rId1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9.png"/><Relationship Id="rId2" Type="http://schemas.microsoft.com/office/2007/relationships/media" Target="../media/media6.m4a"/><Relationship Id="rId1" Type="http://schemas.openxmlformats.org/officeDocument/2006/relationships/audio" Target="NULL" TargetMode="External"/><Relationship Id="rId6" Type="http://schemas.openxmlformats.org/officeDocument/2006/relationships/hyperlink" Target="https://youtu.be/Rhn2NZwxmJA"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21.jpg"/><Relationship Id="rId4" Type="http://schemas.openxmlformats.org/officeDocument/2006/relationships/hyperlink" Target="https://fabulousbutterfly.com/2020/09/28/tropical-smoothie-cafe-opens-in-vail-az/" TargetMode="Externa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diagramQuickStyle" Target="../diagrams/quickStyle1.xml"/><Relationship Id="rId12" Type="http://schemas.openxmlformats.org/officeDocument/2006/relationships/image" Target="../media/image24.sv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diagramLayout" Target="../diagrams/layout1.xml"/><Relationship Id="rId11" Type="http://schemas.openxmlformats.org/officeDocument/2006/relationships/image" Target="../media/image23.png"/><Relationship Id="rId5" Type="http://schemas.openxmlformats.org/officeDocument/2006/relationships/diagramData" Target="../diagrams/data1.xml"/><Relationship Id="rId10" Type="http://schemas.openxmlformats.org/officeDocument/2006/relationships/image" Target="../media/image22.jpg"/><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0.m4a"/><Relationship Id="rId1" Type="http://schemas.openxmlformats.org/officeDocument/2006/relationships/audio" Target="NULL"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slideLayout" Target="../slideLayouts/slideLayout12.xml"/><Relationship Id="rId7" Type="http://schemas.openxmlformats.org/officeDocument/2006/relationships/image" Target="../media/image27.png"/><Relationship Id="rId12" Type="http://schemas.openxmlformats.org/officeDocument/2006/relationships/image" Target="../media/image32.sv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jpeg"/><Relationship Id="rId15" Type="http://schemas.openxmlformats.org/officeDocument/2006/relationships/image" Target="../media/image2.png"/><Relationship Id="rId10" Type="http://schemas.openxmlformats.org/officeDocument/2006/relationships/image" Target="../media/image30.svg"/><Relationship Id="rId4" Type="http://schemas.openxmlformats.org/officeDocument/2006/relationships/hyperlink" Target="http://www.fabulousbutterfly.com/" TargetMode="External"/><Relationship Id="rId9" Type="http://schemas.openxmlformats.org/officeDocument/2006/relationships/image" Target="../media/image29.pn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31284" y="246434"/>
            <a:ext cx="4364476" cy="3560323"/>
          </a:xfrm>
        </p:spPr>
        <p:txBody>
          <a:bodyPr anchor="b" anchorCtr="0">
            <a:normAutofit fontScale="90000"/>
          </a:bodyPr>
          <a:lstStyle/>
          <a:p>
            <a:pPr>
              <a:lnSpc>
                <a:spcPct val="150000"/>
              </a:lnSpc>
            </a:pPr>
            <a:r>
              <a:rPr lang="en-US" dirty="0">
                <a:solidFill>
                  <a:srgbClr val="0000FF"/>
                </a:solidFill>
              </a:rPr>
              <a:t>Media Engagement Strategy and Proposal</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t="13" b="13"/>
          <a:stretch/>
        </p:blipFill>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30056" y="4022384"/>
            <a:ext cx="3650648" cy="1836683"/>
          </a:xfrm>
        </p:spPr>
        <p:txBody>
          <a:bodyPr anchor="b">
            <a:normAutofit/>
          </a:bodyPr>
          <a:lstStyle/>
          <a:p>
            <a:pPr marL="0">
              <a:lnSpc>
                <a:spcPct val="100000"/>
              </a:lnSpc>
              <a:spcBef>
                <a:spcPts val="0"/>
              </a:spcBef>
              <a:spcAft>
                <a:spcPts val="0"/>
              </a:spcAft>
            </a:pPr>
            <a:r>
              <a:rPr lang="en-US" dirty="0">
                <a:solidFill>
                  <a:srgbClr val="0996FF"/>
                </a:solidFill>
              </a:rPr>
              <a:t>Rocio J Blanco</a:t>
            </a:r>
          </a:p>
          <a:p>
            <a:pPr marL="0">
              <a:lnSpc>
                <a:spcPct val="100000"/>
              </a:lnSpc>
              <a:spcBef>
                <a:spcPts val="0"/>
              </a:spcBef>
              <a:spcAft>
                <a:spcPts val="0"/>
              </a:spcAft>
            </a:pPr>
            <a:endParaRPr lang="en-US" dirty="0">
              <a:solidFill>
                <a:srgbClr val="0996FF"/>
              </a:solidFill>
            </a:endParaRPr>
          </a:p>
          <a:p>
            <a:pPr marL="0">
              <a:lnSpc>
                <a:spcPct val="100000"/>
              </a:lnSpc>
              <a:spcBef>
                <a:spcPts val="0"/>
              </a:spcBef>
              <a:spcAft>
                <a:spcPts val="0"/>
              </a:spcAft>
            </a:pPr>
            <a:endParaRPr lang="en-US" dirty="0">
              <a:solidFill>
                <a:srgbClr val="0996FF"/>
              </a:solidFill>
            </a:endParaRPr>
          </a:p>
          <a:p>
            <a:pPr marL="0">
              <a:lnSpc>
                <a:spcPct val="100000"/>
              </a:lnSpc>
              <a:spcBef>
                <a:spcPts val="0"/>
              </a:spcBef>
              <a:spcAft>
                <a:spcPts val="0"/>
              </a:spcAft>
            </a:pPr>
            <a:r>
              <a:rPr lang="en-US" dirty="0">
                <a:solidFill>
                  <a:srgbClr val="0996FF"/>
                </a:solidFill>
              </a:rPr>
              <a:t>ESOC480</a:t>
            </a:r>
          </a:p>
          <a:p>
            <a:pPr marL="0">
              <a:lnSpc>
                <a:spcPct val="100000"/>
              </a:lnSpc>
              <a:spcBef>
                <a:spcPts val="0"/>
              </a:spcBef>
              <a:spcAft>
                <a:spcPts val="0"/>
              </a:spcAft>
            </a:pPr>
            <a:endParaRPr lang="en-US" dirty="0">
              <a:solidFill>
                <a:srgbClr val="0996FF"/>
              </a:solidFill>
            </a:endParaRPr>
          </a:p>
          <a:p>
            <a:pPr marL="0" algn="ctr">
              <a:lnSpc>
                <a:spcPct val="100000"/>
              </a:lnSpc>
              <a:spcBef>
                <a:spcPts val="0"/>
              </a:spcBef>
              <a:spcAft>
                <a:spcPts val="0"/>
              </a:spcAft>
            </a:pPr>
            <a:r>
              <a:rPr lang="en-US" dirty="0">
                <a:solidFill>
                  <a:srgbClr val="0996FF"/>
                </a:solidFill>
              </a:rPr>
              <a:t>17 APR 2022</a:t>
            </a:r>
          </a:p>
        </p:txBody>
      </p:sp>
      <p:pic>
        <p:nvPicPr>
          <p:cNvPr id="4" name="Recorded Sound">
            <a:hlinkClick r:id="" action="ppaction://media"/>
            <a:extLst>
              <a:ext uri="{FF2B5EF4-FFF2-40B4-BE49-F238E27FC236}">
                <a16:creationId xmlns:a16="http://schemas.microsoft.com/office/drawing/2014/main" id="{D5DFEBB0-BBF4-4B91-B485-B5ED297579E0}"/>
              </a:ext>
            </a:extLst>
          </p:cNvPr>
          <p:cNvPicPr>
            <a:picLocks noChangeAspect="1"/>
          </p:cNvPicPr>
          <p:nvPr>
            <a:audioFile r:link="rId1"/>
            <p:extLst>
              <p:ext uri="{DAA4B4D4-6D71-4841-9C94-3DE7FCFB9230}">
                <p14:media xmlns:p14="http://schemas.microsoft.com/office/powerpoint/2010/main" r:embed="rId2">
                  <p14:trim st="1644" end="861.009"/>
                </p14:media>
              </p:ext>
            </p:extLst>
          </p:nvPr>
        </p:nvPicPr>
        <p:blipFill>
          <a:blip r:embed="rId6"/>
          <a:stretch>
            <a:fillRect/>
          </a:stretch>
        </p:blipFill>
        <p:spPr>
          <a:xfrm>
            <a:off x="6481135" y="5735084"/>
            <a:ext cx="406400" cy="406400"/>
          </a:xfrm>
          <a:prstGeom prst="rect">
            <a:avLst/>
          </a:prstGeom>
        </p:spPr>
      </p:pic>
    </p:spTree>
    <p:extLst>
      <p:ext uri="{BB962C8B-B14F-4D97-AF65-F5344CB8AC3E}">
        <p14:creationId xmlns:p14="http://schemas.microsoft.com/office/powerpoint/2010/main" val="752814286"/>
      </p:ext>
    </p:extLst>
  </p:cSld>
  <p:clrMapOvr>
    <a:masterClrMapping/>
  </p:clrMapOvr>
  <mc:AlternateContent xmlns:mc="http://schemas.openxmlformats.org/markup-compatibility/2006" xmlns:p14="http://schemas.microsoft.com/office/powerpoint/2010/main">
    <mc:Choice Requires="p14">
      <p:transition spd="slow" p14:dur="2000" advClick="0" advTm="14476"/>
    </mc:Choice>
    <mc:Fallback xmlns="">
      <p:transition spd="slow" advClick="0" advTm="14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1083012" y="1161202"/>
            <a:ext cx="5012987" cy="4098219"/>
          </a:xfrm>
        </p:spPr>
        <p:txBody>
          <a:bodyPr anchor="t">
            <a:normAutofit fontScale="90000"/>
          </a:bodyPr>
          <a:lstStyle/>
          <a:p>
            <a:pPr marR="0" lvl="0" indent="-228600" algn="l" defTabSz="914400" rtl="0" eaLnBrk="1" fontAlgn="auto" latinLnBrk="0" hangingPunct="1">
              <a:lnSpc>
                <a:spcPct val="150000"/>
              </a:lnSpc>
              <a:spcBef>
                <a:spcPts val="0"/>
              </a:spcBef>
              <a:buClrTx/>
              <a:buSzTx/>
              <a:buFont typeface="Arial" panose="020B0604020202020204" pitchFamily="34" charset="0"/>
              <a:buNone/>
              <a:tabLst/>
              <a:defRPr/>
            </a:pPr>
            <a:r>
              <a:rPr lang="en-US" sz="4400" dirty="0"/>
              <a:t>The way to get started is to quit talking and begin doing.</a:t>
            </a:r>
            <a:br>
              <a:rPr lang="en-US" sz="2400" dirty="0">
                <a:latin typeface="+mn-lt"/>
              </a:rPr>
            </a:br>
            <a:r>
              <a:rPr lang="en-US" sz="2400" dirty="0">
                <a:latin typeface="+mn-lt"/>
              </a:rPr>
              <a:t>			</a:t>
            </a:r>
            <a:r>
              <a:rPr kumimoji="0" lang="en-US" sz="2400" b="0" i="0" u="none" strike="noStrike" kern="1200" cap="none" spc="0" normalizeH="0" baseline="0" noProof="0" dirty="0">
                <a:ln>
                  <a:noFill/>
                </a:ln>
                <a:solidFill>
                  <a:srgbClr val="FFFFFF"/>
                </a:solidFill>
                <a:effectLst/>
                <a:uLnTx/>
                <a:uFillTx/>
                <a:latin typeface="+mn-lt"/>
                <a:ea typeface="+mn-ea"/>
                <a:cs typeface="+mn-cs"/>
              </a:rPr>
              <a:t>- Walt Disney</a:t>
            </a:r>
            <a:endParaRPr lang="en-US" sz="2400" dirty="0">
              <a:latin typeface="+mn-lt"/>
            </a:endParaRPr>
          </a:p>
        </p:txBody>
      </p:sp>
      <p:pic>
        <p:nvPicPr>
          <p:cNvPr id="18" name="Picture Placeholder 17">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4"/>
          <a:srcRect t="5204" b="1594"/>
          <a:stretch/>
        </p:blipFill>
        <p:spPr>
          <a:xfrm>
            <a:off x="6684632" y="692288"/>
            <a:ext cx="3983370" cy="5473423"/>
          </a:xfrm>
        </p:spPr>
      </p:pic>
      <p:pic>
        <p:nvPicPr>
          <p:cNvPr id="2" name="Recorded Sound">
            <a:hlinkClick r:id="" action="ppaction://media"/>
            <a:extLst>
              <a:ext uri="{FF2B5EF4-FFF2-40B4-BE49-F238E27FC236}">
                <a16:creationId xmlns:a16="http://schemas.microsoft.com/office/drawing/2014/main" id="{6C695A2A-8F21-47EA-8C89-0613C600491E}"/>
              </a:ext>
            </a:extLst>
          </p:cNvPr>
          <p:cNvPicPr>
            <a:picLocks noChangeAspect="1"/>
          </p:cNvPicPr>
          <p:nvPr>
            <a:audioFile r:link="rId1"/>
            <p:extLst>
              <p:ext uri="{DAA4B4D4-6D71-4841-9C94-3DE7FCFB9230}">
                <p14:media xmlns:p14="http://schemas.microsoft.com/office/powerpoint/2010/main" r:embed="rId2">
                  <p14:trim st="3249" end="1232.8321"/>
                </p14:media>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95518310"/>
      </p:ext>
    </p:extLst>
  </p:cSld>
  <p:clrMapOvr>
    <a:masterClrMapping/>
  </p:clrMapOvr>
  <mc:AlternateContent xmlns:mc="http://schemas.openxmlformats.org/markup-compatibility/2006" xmlns:p14="http://schemas.microsoft.com/office/powerpoint/2010/main">
    <mc:Choice Requires="p14">
      <p:transition spd="slow" p14:dur="2000" advClick="0" advTm="52463"/>
    </mc:Choice>
    <mc:Fallback xmlns="">
      <p:transition spd="slow" advClick="0" advTm="52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9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609600" y="680936"/>
            <a:ext cx="1848255" cy="915835"/>
          </a:xfrm>
        </p:spPr>
        <p:txBody>
          <a:bodyPr/>
          <a:lstStyle/>
          <a:p>
            <a:r>
              <a:rPr lang="en-US" dirty="0"/>
              <a:t>Goals</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81878" y="1782418"/>
            <a:ext cx="3939894" cy="4344182"/>
          </a:xfrm>
        </p:spPr>
        <p:txBody>
          <a:bodyPr/>
          <a:lstStyle/>
          <a:p>
            <a:pPr marL="342900" indent="-342900">
              <a:buFont typeface="Arial" panose="020B0604020202020204" pitchFamily="34" charset="0"/>
              <a:buChar char="•"/>
            </a:pPr>
            <a:r>
              <a:rPr lang="en-US" dirty="0">
                <a:solidFill>
                  <a:srgbClr val="FFFFFF"/>
                </a:solidFill>
              </a:rPr>
              <a:t>To provide a creative writing outlet for me and to relieve stress.</a:t>
            </a:r>
          </a:p>
          <a:p>
            <a:pPr marL="342900" indent="-342900">
              <a:buFont typeface="Arial" panose="020B0604020202020204" pitchFamily="34" charset="0"/>
              <a:buChar char="•"/>
            </a:pPr>
            <a:r>
              <a:rPr lang="en-US" dirty="0">
                <a:solidFill>
                  <a:srgbClr val="FFFFFF"/>
                </a:solidFill>
              </a:rPr>
              <a:t>To attract the attention and hopefully, the guidance of the literary community.</a:t>
            </a:r>
          </a:p>
          <a:p>
            <a:pPr marL="342900" indent="-342900">
              <a:buFont typeface="Arial" panose="020B0604020202020204" pitchFamily="34" charset="0"/>
              <a:buChar char="•"/>
            </a:pPr>
            <a:r>
              <a:rPr lang="en-US" dirty="0">
                <a:solidFill>
                  <a:srgbClr val="FFFFFF"/>
                </a:solidFill>
              </a:rPr>
              <a:t>To add my voice to the blogosphere.</a:t>
            </a:r>
          </a:p>
          <a:p>
            <a:pPr marL="342900" indent="-342900">
              <a:buFont typeface="Arial" panose="020B0604020202020204" pitchFamily="34" charset="0"/>
              <a:buChar char="•"/>
            </a:pPr>
            <a:r>
              <a:rPr lang="en-US" dirty="0">
                <a:solidFill>
                  <a:srgbClr val="FFFFFF"/>
                </a:solidFill>
              </a:rPr>
              <a:t>To help create or join a network of writers who encourage and celebrate each other.</a:t>
            </a:r>
          </a:p>
        </p:txBody>
      </p:sp>
      <p:pic>
        <p:nvPicPr>
          <p:cNvPr id="8" name="Picture Placeholder 7">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4"/>
          <a:srcRect t="23" b="23"/>
          <a:stretch/>
        </p:blipFill>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t="134" b="134"/>
          <a:stretch/>
        </p:blipFill>
        <p:spPr/>
      </p:pic>
      <p:pic>
        <p:nvPicPr>
          <p:cNvPr id="12" name="Picture Placeholder 11">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6"/>
          <a:srcRect l="6613" t="3808" r="9364" b="-3808"/>
          <a:stretch/>
        </p:blipFill>
        <p:spPr>
          <a:xfrm>
            <a:off x="8533934" y="3580480"/>
            <a:ext cx="2936876" cy="2936876"/>
          </a:xfrm>
          <a:solidFill>
            <a:schemeClr val="bg1"/>
          </a:solidFill>
          <a:ln>
            <a:noFill/>
          </a:ln>
        </p:spPr>
      </p:pic>
      <p:pic>
        <p:nvPicPr>
          <p:cNvPr id="4" name="Recorded Sound">
            <a:hlinkClick r:id="" action="ppaction://media"/>
            <a:extLst>
              <a:ext uri="{FF2B5EF4-FFF2-40B4-BE49-F238E27FC236}">
                <a16:creationId xmlns:a16="http://schemas.microsoft.com/office/drawing/2014/main" id="{726131EF-B350-46E5-84F8-A03A2A919CE9}"/>
              </a:ext>
            </a:extLst>
          </p:cNvPr>
          <p:cNvPicPr>
            <a:picLocks noChangeAspect="1"/>
          </p:cNvPicPr>
          <p:nvPr>
            <a:audioFile r:link="rId1"/>
            <p:extLst>
              <p:ext uri="{DAA4B4D4-6D71-4841-9C94-3DE7FCFB9230}">
                <p14:media xmlns:p14="http://schemas.microsoft.com/office/powerpoint/2010/main" r:embed="rId2">
                  <p14:trim st="1885" end="320.2947"/>
                </p14:media>
              </p:ext>
            </p:extLst>
          </p:nvPr>
        </p:nvPicPr>
        <p:blipFill>
          <a:blip r:embed="rId7"/>
          <a:stretch>
            <a:fillRect/>
          </a:stretch>
        </p:blipFill>
        <p:spPr>
          <a:xfrm>
            <a:off x="6053470" y="2318489"/>
            <a:ext cx="406400" cy="406400"/>
          </a:xfrm>
          <a:prstGeom prst="rect">
            <a:avLst/>
          </a:prstGeom>
        </p:spPr>
      </p:pic>
    </p:spTree>
    <p:extLst>
      <p:ext uri="{BB962C8B-B14F-4D97-AF65-F5344CB8AC3E}">
        <p14:creationId xmlns:p14="http://schemas.microsoft.com/office/powerpoint/2010/main" val="2313234867"/>
      </p:ext>
    </p:extLst>
  </p:cSld>
  <p:clrMapOvr>
    <a:masterClrMapping/>
  </p:clrMapOvr>
  <mc:AlternateContent xmlns:mc="http://schemas.openxmlformats.org/markup-compatibility/2006" xmlns:p14="http://schemas.microsoft.com/office/powerpoint/2010/main">
    <mc:Choice Requires="p14">
      <p:transition spd="slow" p14:dur="2000" advClick="0" advTm="40900"/>
    </mc:Choice>
    <mc:Fallback xmlns="">
      <p:transition spd="slow" advClick="0" advTm="40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6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415C901-039D-4058-80C7-5ABA400CDB06}"/>
              </a:ext>
            </a:extLst>
          </p:cNvPr>
          <p:cNvSpPr/>
          <p:nvPr/>
        </p:nvSpPr>
        <p:spPr>
          <a:xfrm>
            <a:off x="4279505" y="2661651"/>
            <a:ext cx="1160580" cy="1160580"/>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72DA6"/>
                </a:solidFill>
                <a:effectLst/>
                <a:uLnTx/>
                <a:uFillTx/>
                <a:latin typeface="Avenir Next LT Pro Light"/>
                <a:ea typeface="+mn-ea"/>
                <a:cs typeface="+mn-cs"/>
              </a:rPr>
              <a:t>2</a:t>
            </a:r>
          </a:p>
        </p:txBody>
      </p:sp>
      <p:sp>
        <p:nvSpPr>
          <p:cNvPr id="5" name="Oval 4">
            <a:extLst>
              <a:ext uri="{FF2B5EF4-FFF2-40B4-BE49-F238E27FC236}">
                <a16:creationId xmlns:a16="http://schemas.microsoft.com/office/drawing/2014/main" id="{966DA334-7569-42CB-95CD-419F4AC26092}"/>
              </a:ext>
            </a:extLst>
          </p:cNvPr>
          <p:cNvSpPr/>
          <p:nvPr/>
        </p:nvSpPr>
        <p:spPr>
          <a:xfrm>
            <a:off x="6578655" y="2661651"/>
            <a:ext cx="1160580" cy="1160580"/>
          </a:xfrm>
          <a:prstGeom prst="ellipse">
            <a:avLst/>
          </a:prstGeom>
          <a:solidFill>
            <a:schemeClr val="bg1"/>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F0"/>
                </a:solidFill>
                <a:effectLst/>
                <a:uLnTx/>
                <a:uFillTx/>
                <a:latin typeface="Avenir Next LT Pro Light"/>
                <a:ea typeface="+mn-ea"/>
                <a:cs typeface="+mn-cs"/>
              </a:rPr>
              <a:t>3</a:t>
            </a:r>
          </a:p>
        </p:txBody>
      </p:sp>
      <p:sp>
        <p:nvSpPr>
          <p:cNvPr id="6" name="Oval 5">
            <a:extLst>
              <a:ext uri="{FF2B5EF4-FFF2-40B4-BE49-F238E27FC236}">
                <a16:creationId xmlns:a16="http://schemas.microsoft.com/office/drawing/2014/main" id="{6D8E2964-D9A5-4A16-8604-F04921C189EB}"/>
              </a:ext>
            </a:extLst>
          </p:cNvPr>
          <p:cNvSpPr/>
          <p:nvPr/>
        </p:nvSpPr>
        <p:spPr>
          <a:xfrm>
            <a:off x="8877806" y="2661651"/>
            <a:ext cx="1160580" cy="116058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3">
                    <a:lumMod val="20000"/>
                    <a:lumOff val="80000"/>
                  </a:schemeClr>
                </a:solidFill>
                <a:effectLst/>
                <a:uLnTx/>
                <a:uFillTx/>
                <a:latin typeface="Avenir Next LT Pro Light"/>
                <a:ea typeface="+mn-ea"/>
                <a:cs typeface="+mn-cs"/>
              </a:rPr>
              <a:t>4</a:t>
            </a:r>
          </a:p>
        </p:txBody>
      </p:sp>
      <p:sp>
        <p:nvSpPr>
          <p:cNvPr id="19" name="Oval 18">
            <a:extLst>
              <a:ext uri="{FF2B5EF4-FFF2-40B4-BE49-F238E27FC236}">
                <a16:creationId xmlns:a16="http://schemas.microsoft.com/office/drawing/2014/main" id="{FC17936A-EE2B-4C30-A31C-496282D48B87}"/>
              </a:ext>
            </a:extLst>
          </p:cNvPr>
          <p:cNvSpPr/>
          <p:nvPr/>
        </p:nvSpPr>
        <p:spPr>
          <a:xfrm>
            <a:off x="1980355" y="2661651"/>
            <a:ext cx="1160580" cy="116058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B13DC8"/>
                </a:solidFill>
                <a:effectLst/>
                <a:uLnTx/>
                <a:uFillTx/>
                <a:latin typeface="Avenir Next LT Pro Light"/>
                <a:ea typeface="+mn-ea"/>
                <a:cs typeface="+mn-cs"/>
              </a:rPr>
              <a:t>1</a:t>
            </a:r>
          </a:p>
        </p:txBody>
      </p:sp>
      <p:sp>
        <p:nvSpPr>
          <p:cNvPr id="23" name="Freeform: Shape 22" descr="timeline ">
            <a:extLst>
              <a:ext uri="{FF2B5EF4-FFF2-40B4-BE49-F238E27FC236}">
                <a16:creationId xmlns:a16="http://schemas.microsoft.com/office/drawing/2014/main" id="{7889103E-B405-4427-BC20-A3CA893D099A}"/>
              </a:ext>
            </a:extLst>
          </p:cNvPr>
          <p:cNvSpPr/>
          <p:nvPr/>
        </p:nvSpPr>
        <p:spPr>
          <a:xfrm flipH="1" flipV="1">
            <a:off x="1392439" y="2020391"/>
            <a:ext cx="9252295" cy="2410190"/>
          </a:xfrm>
          <a:custGeom>
            <a:avLst/>
            <a:gdLst>
              <a:gd name="connsiteX0" fmla="*/ 1192508 w 9252295"/>
              <a:gd name="connsiteY0" fmla="*/ 2410190 h 2410190"/>
              <a:gd name="connsiteX1" fmla="*/ 0 w 9252295"/>
              <a:gd name="connsiteY1" fmla="*/ 1217682 h 2410190"/>
              <a:gd name="connsiteX2" fmla="*/ 1107 w 9252295"/>
              <a:gd name="connsiteY2" fmla="*/ 1206703 h 2410190"/>
              <a:gd name="connsiteX3" fmla="*/ 96158 w 9252295"/>
              <a:gd name="connsiteY3" fmla="*/ 1206703 h 2410190"/>
              <a:gd name="connsiteX4" fmla="*/ 95051 w 9252295"/>
              <a:gd name="connsiteY4" fmla="*/ 1217682 h 2410190"/>
              <a:gd name="connsiteX5" fmla="*/ 1192508 w 9252295"/>
              <a:gd name="connsiteY5" fmla="*/ 2315139 h 2410190"/>
              <a:gd name="connsiteX6" fmla="*/ 2289965 w 9252295"/>
              <a:gd name="connsiteY6" fmla="*/ 1217682 h 2410190"/>
              <a:gd name="connsiteX7" fmla="*/ 2289554 w 9252295"/>
              <a:gd name="connsiteY7" fmla="*/ 1209531 h 2410190"/>
              <a:gd name="connsiteX8" fmla="*/ 2290085 w 9252295"/>
              <a:gd name="connsiteY8" fmla="*/ 1209531 h 2410190"/>
              <a:gd name="connsiteX9" fmla="*/ 2295831 w 9252295"/>
              <a:gd name="connsiteY9" fmla="*/ 1095755 h 2410190"/>
              <a:gd name="connsiteX10" fmla="*/ 3482182 w 9252295"/>
              <a:gd name="connsiteY10" fmla="*/ 25174 h 2410190"/>
              <a:gd name="connsiteX11" fmla="*/ 4668533 w 9252295"/>
              <a:gd name="connsiteY11" fmla="*/ 1095755 h 2410190"/>
              <a:gd name="connsiteX12" fmla="*/ 4674278 w 9252295"/>
              <a:gd name="connsiteY12" fmla="*/ 1209531 h 2410190"/>
              <a:gd name="connsiteX13" fmla="*/ 4673516 w 9252295"/>
              <a:gd name="connsiteY13" fmla="*/ 1209531 h 2410190"/>
              <a:gd name="connsiteX14" fmla="*/ 4678322 w 9252295"/>
              <a:gd name="connsiteY14" fmla="*/ 1304717 h 2410190"/>
              <a:gd name="connsiteX15" fmla="*/ 5770114 w 9252295"/>
              <a:gd name="connsiteY15" fmla="*/ 2289966 h 2410190"/>
              <a:gd name="connsiteX16" fmla="*/ 6861904 w 9252295"/>
              <a:gd name="connsiteY16" fmla="*/ 1304717 h 2410190"/>
              <a:gd name="connsiteX17" fmla="*/ 6867159 w 9252295"/>
              <a:gd name="connsiteY17" fmla="*/ 1200660 h 2410190"/>
              <a:gd name="connsiteX18" fmla="*/ 6867690 w 9252295"/>
              <a:gd name="connsiteY18" fmla="*/ 1200660 h 2410190"/>
              <a:gd name="connsiteX19" fmla="*/ 6867279 w 9252295"/>
              <a:gd name="connsiteY19" fmla="*/ 1192508 h 2410190"/>
              <a:gd name="connsiteX20" fmla="*/ 8059787 w 9252295"/>
              <a:gd name="connsiteY20" fmla="*/ 0 h 2410190"/>
              <a:gd name="connsiteX21" fmla="*/ 9252295 w 9252295"/>
              <a:gd name="connsiteY21" fmla="*/ 1192508 h 2410190"/>
              <a:gd name="connsiteX22" fmla="*/ 9251964 w 9252295"/>
              <a:gd name="connsiteY22" fmla="*/ 1195794 h 2410190"/>
              <a:gd name="connsiteX23" fmla="*/ 9156913 w 9252295"/>
              <a:gd name="connsiteY23" fmla="*/ 1195794 h 2410190"/>
              <a:gd name="connsiteX24" fmla="*/ 9157244 w 9252295"/>
              <a:gd name="connsiteY24" fmla="*/ 1192508 h 2410190"/>
              <a:gd name="connsiteX25" fmla="*/ 8059787 w 9252295"/>
              <a:gd name="connsiteY25" fmla="*/ 95051 h 2410190"/>
              <a:gd name="connsiteX26" fmla="*/ 6962330 w 9252295"/>
              <a:gd name="connsiteY26" fmla="*/ 1192508 h 2410190"/>
              <a:gd name="connsiteX27" fmla="*/ 6962741 w 9252295"/>
              <a:gd name="connsiteY27" fmla="*/ 1200660 h 2410190"/>
              <a:gd name="connsiteX28" fmla="*/ 6962209 w 9252295"/>
              <a:gd name="connsiteY28" fmla="*/ 1200660 h 2410190"/>
              <a:gd name="connsiteX29" fmla="*/ 6956464 w 9252295"/>
              <a:gd name="connsiteY29" fmla="*/ 1314435 h 2410190"/>
              <a:gd name="connsiteX30" fmla="*/ 5770114 w 9252295"/>
              <a:gd name="connsiteY30" fmla="*/ 2385016 h 2410190"/>
              <a:gd name="connsiteX31" fmla="*/ 4583763 w 9252295"/>
              <a:gd name="connsiteY31" fmla="*/ 1314435 h 2410190"/>
              <a:gd name="connsiteX32" fmla="*/ 4578017 w 9252295"/>
              <a:gd name="connsiteY32" fmla="*/ 1200660 h 2410190"/>
              <a:gd name="connsiteX33" fmla="*/ 4578780 w 9252295"/>
              <a:gd name="connsiteY33" fmla="*/ 1200660 h 2410190"/>
              <a:gd name="connsiteX34" fmla="*/ 4573974 w 9252295"/>
              <a:gd name="connsiteY34" fmla="*/ 1105474 h 2410190"/>
              <a:gd name="connsiteX35" fmla="*/ 3482182 w 9252295"/>
              <a:gd name="connsiteY35" fmla="*/ 120225 h 2410190"/>
              <a:gd name="connsiteX36" fmla="*/ 2390391 w 9252295"/>
              <a:gd name="connsiteY36" fmla="*/ 1105474 h 2410190"/>
              <a:gd name="connsiteX37" fmla="*/ 2385136 w 9252295"/>
              <a:gd name="connsiteY37" fmla="*/ 1209531 h 2410190"/>
              <a:gd name="connsiteX38" fmla="*/ 2384604 w 9252295"/>
              <a:gd name="connsiteY38" fmla="*/ 1209531 h 2410190"/>
              <a:gd name="connsiteX39" fmla="*/ 2385016 w 9252295"/>
              <a:gd name="connsiteY39" fmla="*/ 1217682 h 2410190"/>
              <a:gd name="connsiteX40" fmla="*/ 1192508 w 9252295"/>
              <a:gd name="connsiteY40" fmla="*/ 2410190 h 241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252295" h="241019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flip="none" rotWithShape="1">
            <a:gsLst>
              <a:gs pos="61000">
                <a:srgbClr val="00B0F0"/>
              </a:gs>
              <a:gs pos="39000">
                <a:schemeClr val="accent5"/>
              </a:gs>
              <a:gs pos="18000">
                <a:schemeClr val="accent4"/>
              </a:gs>
              <a:gs pos="92000">
                <a:schemeClr val="accent3"/>
              </a:gs>
            </a:gsLst>
            <a:lin ang="10800000" scaled="0"/>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4868E5"/>
              </a:solidFill>
              <a:effectLst/>
              <a:uLnTx/>
              <a:uFillTx/>
              <a:latin typeface="Avenir Next LT Pro Light"/>
              <a:ea typeface="+mn-ea"/>
              <a:cs typeface="+mn-cs"/>
            </a:endParaRPr>
          </a:p>
        </p:txBody>
      </p:sp>
      <p:sp>
        <p:nvSpPr>
          <p:cNvPr id="2" name="Oval 1" descr="timeline endpoints">
            <a:extLst>
              <a:ext uri="{FF2B5EF4-FFF2-40B4-BE49-F238E27FC236}">
                <a16:creationId xmlns:a16="http://schemas.microsoft.com/office/drawing/2014/main" id="{81AA7F01-98B3-49CE-A287-1B558536C306}"/>
              </a:ext>
            </a:extLst>
          </p:cNvPr>
          <p:cNvSpPr/>
          <p:nvPr/>
        </p:nvSpPr>
        <p:spPr>
          <a:xfrm>
            <a:off x="1320120" y="3149771"/>
            <a:ext cx="218092" cy="218092"/>
          </a:xfrm>
          <a:prstGeom prst="ellipse">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3" name="Oval 2" descr="timeline endpoints">
            <a:extLst>
              <a:ext uri="{FF2B5EF4-FFF2-40B4-BE49-F238E27FC236}">
                <a16:creationId xmlns:a16="http://schemas.microsoft.com/office/drawing/2014/main" id="{491CCD59-030F-4F79-9A33-EBC86A2EC9FE}"/>
              </a:ext>
            </a:extLst>
          </p:cNvPr>
          <p:cNvSpPr/>
          <p:nvPr/>
        </p:nvSpPr>
        <p:spPr>
          <a:xfrm>
            <a:off x="10480529" y="3149771"/>
            <a:ext cx="218092" cy="218092"/>
          </a:xfrm>
          <a:prstGeom prst="ellipse">
            <a:avLst/>
          </a:prstGeom>
          <a:solidFill>
            <a:schemeClr val="accent3">
              <a:lumMod val="40000"/>
              <a:lumOff val="60000"/>
            </a:schemeClr>
          </a:solidFill>
          <a:ln w="7620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A472"/>
              </a:solidFill>
              <a:effectLst/>
              <a:uLnTx/>
              <a:uFillTx/>
              <a:latin typeface="Avenir Next LT Pro Light"/>
              <a:ea typeface="+mn-ea"/>
              <a:cs typeface="+mn-cs"/>
            </a:endParaRPr>
          </a:p>
        </p:txBody>
      </p:sp>
      <p:sp>
        <p:nvSpPr>
          <p:cNvPr id="16" name="Text Placeholder 15">
            <a:extLst>
              <a:ext uri="{FF2B5EF4-FFF2-40B4-BE49-F238E27FC236}">
                <a16:creationId xmlns:a16="http://schemas.microsoft.com/office/drawing/2014/main" id="{B6086B1F-4F6D-4493-AE84-2520E93642DE}"/>
              </a:ext>
            </a:extLst>
          </p:cNvPr>
          <p:cNvSpPr>
            <a:spLocks noGrp="1"/>
          </p:cNvSpPr>
          <p:nvPr>
            <p:ph type="body" sz="quarter" idx="10"/>
          </p:nvPr>
        </p:nvSpPr>
        <p:spPr/>
        <p:txBody>
          <a:bodyPr/>
          <a:lstStyle/>
          <a:p>
            <a:r>
              <a:rPr lang="en-US" dirty="0"/>
              <a:t>MILESTONE</a:t>
            </a:r>
          </a:p>
        </p:txBody>
      </p:sp>
      <p:sp>
        <p:nvSpPr>
          <p:cNvPr id="17" name="Text Placeholder 16">
            <a:extLst>
              <a:ext uri="{FF2B5EF4-FFF2-40B4-BE49-F238E27FC236}">
                <a16:creationId xmlns:a16="http://schemas.microsoft.com/office/drawing/2014/main" id="{6A44816B-378D-41B5-84D7-39CECE2E452E}"/>
              </a:ext>
            </a:extLst>
          </p:cNvPr>
          <p:cNvSpPr>
            <a:spLocks noGrp="1"/>
          </p:cNvSpPr>
          <p:nvPr>
            <p:ph type="body" sz="quarter" idx="11"/>
          </p:nvPr>
        </p:nvSpPr>
        <p:spPr>
          <a:xfrm>
            <a:off x="1784158" y="5210963"/>
            <a:ext cx="1813567" cy="953348"/>
          </a:xfrm>
        </p:spPr>
        <p:txBody>
          <a:bodyPr/>
          <a:lstStyle/>
          <a:p>
            <a:r>
              <a:rPr lang="en-US" sz="1400" dirty="0"/>
              <a:t>Gain 100 Followers on each social media stream to include Good Reads, Facebook, and Instagram</a:t>
            </a:r>
          </a:p>
        </p:txBody>
      </p:sp>
      <p:sp>
        <p:nvSpPr>
          <p:cNvPr id="18" name="Text Placeholder 17">
            <a:extLst>
              <a:ext uri="{FF2B5EF4-FFF2-40B4-BE49-F238E27FC236}">
                <a16:creationId xmlns:a16="http://schemas.microsoft.com/office/drawing/2014/main" id="{2EFC63F8-23B1-4F22-9868-15EB446170F3}"/>
              </a:ext>
            </a:extLst>
          </p:cNvPr>
          <p:cNvSpPr>
            <a:spLocks noGrp="1"/>
          </p:cNvSpPr>
          <p:nvPr>
            <p:ph type="body" sz="quarter" idx="12"/>
          </p:nvPr>
        </p:nvSpPr>
        <p:spPr/>
        <p:txBody>
          <a:bodyPr/>
          <a:lstStyle/>
          <a:p>
            <a:r>
              <a:rPr lang="en-US" dirty="0">
                <a:solidFill>
                  <a:schemeClr val="accent2">
                    <a:lumMod val="60000"/>
                    <a:lumOff val="40000"/>
                  </a:schemeClr>
                </a:solidFill>
              </a:rPr>
              <a:t>MILESTONE</a:t>
            </a:r>
          </a:p>
        </p:txBody>
      </p:sp>
      <p:sp>
        <p:nvSpPr>
          <p:cNvPr id="20" name="Text Placeholder 19">
            <a:extLst>
              <a:ext uri="{FF2B5EF4-FFF2-40B4-BE49-F238E27FC236}">
                <a16:creationId xmlns:a16="http://schemas.microsoft.com/office/drawing/2014/main" id="{AA64E66E-DA3C-42CD-80D9-89BD3A8A401A}"/>
              </a:ext>
            </a:extLst>
          </p:cNvPr>
          <p:cNvSpPr>
            <a:spLocks noGrp="1"/>
          </p:cNvSpPr>
          <p:nvPr>
            <p:ph type="body" sz="quarter" idx="13"/>
          </p:nvPr>
        </p:nvSpPr>
        <p:spPr>
          <a:xfrm>
            <a:off x="4015409" y="5210963"/>
            <a:ext cx="2080591" cy="1110324"/>
          </a:xfrm>
        </p:spPr>
        <p:txBody>
          <a:bodyPr/>
          <a:lstStyle/>
          <a:p>
            <a:r>
              <a:rPr lang="en-US" sz="1400" dirty="0"/>
              <a:t>Receive at least 10 comments on each post consistently. Earn 50 likes on posts consistently.</a:t>
            </a:r>
          </a:p>
          <a:p>
            <a:endParaRPr lang="en-US" sz="1400" dirty="0"/>
          </a:p>
        </p:txBody>
      </p:sp>
      <p:sp>
        <p:nvSpPr>
          <p:cNvPr id="21" name="Text Placeholder 20">
            <a:extLst>
              <a:ext uri="{FF2B5EF4-FFF2-40B4-BE49-F238E27FC236}">
                <a16:creationId xmlns:a16="http://schemas.microsoft.com/office/drawing/2014/main" id="{F5A6A695-5271-4895-88EF-663A3F593E59}"/>
              </a:ext>
            </a:extLst>
          </p:cNvPr>
          <p:cNvSpPr>
            <a:spLocks noGrp="1"/>
          </p:cNvSpPr>
          <p:nvPr>
            <p:ph type="body" sz="quarter" idx="14"/>
          </p:nvPr>
        </p:nvSpPr>
        <p:spPr/>
        <p:txBody>
          <a:bodyPr/>
          <a:lstStyle/>
          <a:p>
            <a:r>
              <a:rPr lang="en-US" dirty="0">
                <a:solidFill>
                  <a:srgbClr val="0070C0"/>
                </a:solidFill>
              </a:rPr>
              <a:t>MILESTONE</a:t>
            </a:r>
          </a:p>
        </p:txBody>
      </p:sp>
      <p:sp>
        <p:nvSpPr>
          <p:cNvPr id="22" name="Text Placeholder 21">
            <a:extLst>
              <a:ext uri="{FF2B5EF4-FFF2-40B4-BE49-F238E27FC236}">
                <a16:creationId xmlns:a16="http://schemas.microsoft.com/office/drawing/2014/main" id="{93CA8393-83FA-4B7B-BF41-CB601BA16432}"/>
              </a:ext>
            </a:extLst>
          </p:cNvPr>
          <p:cNvSpPr>
            <a:spLocks noGrp="1"/>
          </p:cNvSpPr>
          <p:nvPr>
            <p:ph type="body" sz="quarter" idx="15"/>
          </p:nvPr>
        </p:nvSpPr>
        <p:spPr>
          <a:xfrm>
            <a:off x="6368995" y="5210962"/>
            <a:ext cx="1987825" cy="1110323"/>
          </a:xfrm>
        </p:spPr>
        <p:txBody>
          <a:bodyPr/>
          <a:lstStyle/>
          <a:p>
            <a:r>
              <a:rPr lang="en-US" sz="1400" dirty="0"/>
              <a:t>Attract positive attention from the literary community and obtain guidance from mentors.</a:t>
            </a:r>
          </a:p>
          <a:p>
            <a:endParaRPr lang="en-US" sz="1400" dirty="0"/>
          </a:p>
        </p:txBody>
      </p:sp>
      <p:sp>
        <p:nvSpPr>
          <p:cNvPr id="24" name="Text Placeholder 23">
            <a:extLst>
              <a:ext uri="{FF2B5EF4-FFF2-40B4-BE49-F238E27FC236}">
                <a16:creationId xmlns:a16="http://schemas.microsoft.com/office/drawing/2014/main" id="{3CD04606-2C05-4AC9-9F6C-C0E9EDF1BC26}"/>
              </a:ext>
            </a:extLst>
          </p:cNvPr>
          <p:cNvSpPr>
            <a:spLocks noGrp="1"/>
          </p:cNvSpPr>
          <p:nvPr>
            <p:ph type="body" sz="quarter" idx="16"/>
          </p:nvPr>
        </p:nvSpPr>
        <p:spPr/>
        <p:txBody>
          <a:bodyPr/>
          <a:lstStyle/>
          <a:p>
            <a:r>
              <a:rPr lang="en-US" dirty="0"/>
              <a:t>MILESTONE</a:t>
            </a:r>
          </a:p>
        </p:txBody>
      </p:sp>
      <p:sp>
        <p:nvSpPr>
          <p:cNvPr id="25" name="Text Placeholder 24">
            <a:extLst>
              <a:ext uri="{FF2B5EF4-FFF2-40B4-BE49-F238E27FC236}">
                <a16:creationId xmlns:a16="http://schemas.microsoft.com/office/drawing/2014/main" id="{DA3309B0-9F41-47B2-8F25-109874864183}"/>
              </a:ext>
            </a:extLst>
          </p:cNvPr>
          <p:cNvSpPr>
            <a:spLocks noGrp="1"/>
          </p:cNvSpPr>
          <p:nvPr>
            <p:ph type="body" sz="quarter" idx="17"/>
          </p:nvPr>
        </p:nvSpPr>
        <p:spPr>
          <a:xfrm>
            <a:off x="8754400" y="5210962"/>
            <a:ext cx="1813567" cy="953347"/>
          </a:xfrm>
        </p:spPr>
        <p:txBody>
          <a:bodyPr/>
          <a:lstStyle/>
          <a:p>
            <a:r>
              <a:rPr lang="en-US" sz="1400" dirty="0"/>
              <a:t>Find and collaborate with a good literary agent to start working on publishing my works.</a:t>
            </a:r>
          </a:p>
          <a:p>
            <a:endParaRPr lang="en-US" sz="1400" dirty="0"/>
          </a:p>
        </p:txBody>
      </p:sp>
      <p:sp>
        <p:nvSpPr>
          <p:cNvPr id="34" name="Title 33">
            <a:extLst>
              <a:ext uri="{FF2B5EF4-FFF2-40B4-BE49-F238E27FC236}">
                <a16:creationId xmlns:a16="http://schemas.microsoft.com/office/drawing/2014/main" id="{F28D01B5-A5BC-45A3-8718-13BDC694F21C}"/>
              </a:ext>
            </a:extLst>
          </p:cNvPr>
          <p:cNvSpPr>
            <a:spLocks noGrp="1"/>
          </p:cNvSpPr>
          <p:nvPr>
            <p:ph type="title"/>
          </p:nvPr>
        </p:nvSpPr>
        <p:spPr>
          <a:xfrm>
            <a:off x="616385" y="693689"/>
            <a:ext cx="5865876" cy="630936"/>
          </a:xfrm>
        </p:spPr>
        <p:txBody>
          <a:bodyPr/>
          <a:lstStyle/>
          <a:p>
            <a:r>
              <a:rPr lang="en-US" dirty="0"/>
              <a:t>Success Benchmarks</a:t>
            </a:r>
          </a:p>
        </p:txBody>
      </p:sp>
      <p:pic>
        <p:nvPicPr>
          <p:cNvPr id="7" name="Recorded Sound">
            <a:hlinkClick r:id="" action="ppaction://media"/>
            <a:extLst>
              <a:ext uri="{FF2B5EF4-FFF2-40B4-BE49-F238E27FC236}">
                <a16:creationId xmlns:a16="http://schemas.microsoft.com/office/drawing/2014/main" id="{641A6FE9-8F4B-4E44-BD68-DB67E417D14E}"/>
              </a:ext>
            </a:extLst>
          </p:cNvPr>
          <p:cNvPicPr>
            <a:picLocks noChangeAspect="1"/>
          </p:cNvPicPr>
          <p:nvPr>
            <a:audioFile r:link="rId1"/>
            <p:extLst>
              <p:ext uri="{DAA4B4D4-6D71-4841-9C94-3DE7FCFB9230}">
                <p14:media xmlns:p14="http://schemas.microsoft.com/office/powerpoint/2010/main" r:embed="rId2">
                  <p14:trim st="1703" end="590.907"/>
                </p14:media>
              </p:ext>
            </p:extLst>
          </p:nvPr>
        </p:nvPicPr>
        <p:blipFill>
          <a:blip r:embed="rId4"/>
          <a:stretch>
            <a:fillRect/>
          </a:stretch>
        </p:blipFill>
        <p:spPr>
          <a:xfrm>
            <a:off x="6037838" y="1711011"/>
            <a:ext cx="406400" cy="406400"/>
          </a:xfrm>
          <a:prstGeom prst="rect">
            <a:avLst/>
          </a:prstGeom>
        </p:spPr>
      </p:pic>
    </p:spTree>
    <p:extLst>
      <p:ext uri="{BB962C8B-B14F-4D97-AF65-F5344CB8AC3E}">
        <p14:creationId xmlns:p14="http://schemas.microsoft.com/office/powerpoint/2010/main" val="4230622197"/>
      </p:ext>
    </p:extLst>
  </p:cSld>
  <p:clrMapOvr>
    <a:masterClrMapping/>
  </p:clrMapOvr>
  <mc:AlternateContent xmlns:mc="http://schemas.openxmlformats.org/markup-compatibility/2006" xmlns:p14="http://schemas.microsoft.com/office/powerpoint/2010/main">
    <mc:Choice Requires="p14">
      <p:transition spd="slow" p14:dur="2000" advClick="0" advTm="53740"/>
    </mc:Choice>
    <mc:Fallback xmlns="">
      <p:transition spd="slow" advClick="0" advTm="53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44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9E1ABB2-4021-494C-8DD3-F962F417CC80}"/>
              </a:ext>
            </a:extLst>
          </p:cNvPr>
          <p:cNvPicPr>
            <a:picLocks noGrp="1" noChangeAspect="1"/>
          </p:cNvPicPr>
          <p:nvPr>
            <p:ph type="pic" sz="quarter" idx="14"/>
          </p:nvPr>
        </p:nvPicPr>
        <p:blipFill rotWithShape="1">
          <a:blip r:embed="rId4"/>
          <a:srcRect l="8666" t="3642" r="35084" b="-3642"/>
          <a:stretch/>
        </p:blipFill>
        <p:spPr>
          <a:xfrm>
            <a:off x="38824" y="2595105"/>
            <a:ext cx="1952279" cy="1952279"/>
          </a:xfrm>
        </p:spPr>
      </p:pic>
      <p:pic>
        <p:nvPicPr>
          <p:cNvPr id="17" name="Picture Placeholder 8">
            <a:extLst>
              <a:ext uri="{FF2B5EF4-FFF2-40B4-BE49-F238E27FC236}">
                <a16:creationId xmlns:a16="http://schemas.microsoft.com/office/drawing/2014/main" id="{D31AE00B-1491-4E5E-AD75-B8852FCE9858}"/>
              </a:ext>
            </a:extLst>
          </p:cNvPr>
          <p:cNvPicPr>
            <a:picLocks noChangeAspect="1"/>
          </p:cNvPicPr>
          <p:nvPr/>
        </p:nvPicPr>
        <p:blipFill rotWithShape="1">
          <a:blip r:embed="rId5"/>
          <a:srcRect l="4049" t="-18790" r="20750" b="-11690"/>
          <a:stretch/>
        </p:blipFill>
        <p:spPr>
          <a:xfrm rot="5400000">
            <a:off x="1911183" y="1464000"/>
            <a:ext cx="3112031" cy="2658672"/>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pic>
      <p:pic>
        <p:nvPicPr>
          <p:cNvPr id="12" name="Picture Placeholder 11" descr="A group of knitted hats&#10;&#10;Description automatically generated with low confidence">
            <a:extLst>
              <a:ext uri="{FF2B5EF4-FFF2-40B4-BE49-F238E27FC236}">
                <a16:creationId xmlns:a16="http://schemas.microsoft.com/office/drawing/2014/main" id="{F2B611A1-FD81-49DA-BC0F-944635CC29DE}"/>
              </a:ext>
            </a:extLst>
          </p:cNvPr>
          <p:cNvPicPr>
            <a:picLocks noGrp="1" noChangeAspect="1"/>
          </p:cNvPicPr>
          <p:nvPr>
            <p:ph type="pic" sz="quarter" idx="15"/>
          </p:nvPr>
        </p:nvPicPr>
        <p:blipFill>
          <a:blip r:embed="rId6"/>
          <a:srcRect l="22070" r="22070"/>
          <a:stretch>
            <a:fillRect/>
          </a:stretch>
        </p:blipFill>
        <p:spPr>
          <a:xfrm rot="5400000">
            <a:off x="4482947" y="1332865"/>
            <a:ext cx="2273300" cy="2289175"/>
          </a:xfrm>
        </p:spPr>
      </p:pic>
      <p:pic>
        <p:nvPicPr>
          <p:cNvPr id="16" name="Picture Placeholder 15">
            <a:extLst>
              <a:ext uri="{FF2B5EF4-FFF2-40B4-BE49-F238E27FC236}">
                <a16:creationId xmlns:a16="http://schemas.microsoft.com/office/drawing/2014/main" id="{B12444BA-F91E-4112-8AAA-30FF22DA5CA6}"/>
              </a:ext>
            </a:extLst>
          </p:cNvPr>
          <p:cNvPicPr>
            <a:picLocks noGrp="1" noChangeAspect="1"/>
          </p:cNvPicPr>
          <p:nvPr>
            <p:ph type="pic" sz="quarter" idx="16"/>
          </p:nvPr>
        </p:nvPicPr>
        <p:blipFill rotWithShape="1">
          <a:blip r:embed="rId7"/>
          <a:srcRect l="5645" t="14823" r="23039" b="19425"/>
          <a:stretch/>
        </p:blipFill>
        <p:spPr>
          <a:xfrm>
            <a:off x="8591613" y="4704347"/>
            <a:ext cx="3119293" cy="1619345"/>
          </a:xfrm>
        </p:spPr>
      </p:pic>
      <p:pic>
        <p:nvPicPr>
          <p:cNvPr id="14" name="Picture Placeholder 13">
            <a:extLst>
              <a:ext uri="{FF2B5EF4-FFF2-40B4-BE49-F238E27FC236}">
                <a16:creationId xmlns:a16="http://schemas.microsoft.com/office/drawing/2014/main" id="{EB85B324-EFAA-4312-972C-0BF2612333CD}"/>
              </a:ext>
            </a:extLst>
          </p:cNvPr>
          <p:cNvPicPr>
            <a:picLocks noGrp="1" noChangeAspect="1"/>
          </p:cNvPicPr>
          <p:nvPr>
            <p:ph type="pic" sz="quarter" idx="17"/>
          </p:nvPr>
        </p:nvPicPr>
        <p:blipFill rotWithShape="1">
          <a:blip r:embed="rId8"/>
          <a:srcRect l="8102" t="-9516" r="6127" b="1"/>
          <a:stretch/>
        </p:blipFill>
        <p:spPr>
          <a:xfrm>
            <a:off x="3323623" y="3662561"/>
            <a:ext cx="4326111" cy="3109189"/>
          </a:xfrm>
        </p:spPr>
      </p:pic>
      <p:sp>
        <p:nvSpPr>
          <p:cNvPr id="6" name="Title 5">
            <a:extLst>
              <a:ext uri="{FF2B5EF4-FFF2-40B4-BE49-F238E27FC236}">
                <a16:creationId xmlns:a16="http://schemas.microsoft.com/office/drawing/2014/main" id="{EA77E341-A3DE-4872-8DB0-EE5564975B97}"/>
              </a:ext>
            </a:extLst>
          </p:cNvPr>
          <p:cNvSpPr>
            <a:spLocks noGrp="1"/>
          </p:cNvSpPr>
          <p:nvPr>
            <p:ph type="title"/>
          </p:nvPr>
        </p:nvSpPr>
        <p:spPr>
          <a:xfrm>
            <a:off x="6237129" y="222717"/>
            <a:ext cx="5819902" cy="1431654"/>
          </a:xfrm>
        </p:spPr>
        <p:txBody>
          <a:bodyPr anchor="t">
            <a:normAutofit/>
          </a:bodyPr>
          <a:lstStyle/>
          <a:p>
            <a:r>
              <a:rPr lang="en-US" b="0" dirty="0">
                <a:solidFill>
                  <a:schemeClr val="tx1"/>
                </a:solidFill>
                <a:latin typeface="Walbaum Display" panose="02070503090703020303" pitchFamily="18" charset="0"/>
              </a:rPr>
              <a:t>Audience demographics</a:t>
            </a:r>
          </a:p>
        </p:txBody>
      </p:sp>
      <p:pic>
        <p:nvPicPr>
          <p:cNvPr id="18" name="Picture Placeholder 11">
            <a:extLst>
              <a:ext uri="{FF2B5EF4-FFF2-40B4-BE49-F238E27FC236}">
                <a16:creationId xmlns:a16="http://schemas.microsoft.com/office/drawing/2014/main" id="{EEA54D61-154F-4DCA-810C-6AE68D8A9F19}"/>
              </a:ext>
            </a:extLst>
          </p:cNvPr>
          <p:cNvPicPr>
            <a:picLocks noChangeAspect="1"/>
          </p:cNvPicPr>
          <p:nvPr/>
        </p:nvPicPr>
        <p:blipFill rotWithShape="1">
          <a:blip r:embed="rId9"/>
          <a:srcRect l="15719" r="16119"/>
          <a:stretch/>
        </p:blipFill>
        <p:spPr>
          <a:xfrm rot="5400000">
            <a:off x="-127233" y="357640"/>
            <a:ext cx="2773936" cy="2289175"/>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pic>
      <p:pic>
        <p:nvPicPr>
          <p:cNvPr id="20" name="Graphic 19" descr="Books with solid fill">
            <a:extLst>
              <a:ext uri="{FF2B5EF4-FFF2-40B4-BE49-F238E27FC236}">
                <a16:creationId xmlns:a16="http://schemas.microsoft.com/office/drawing/2014/main" id="{0F071C0F-D4B8-49FA-B260-0520414EC79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935753" y="149367"/>
            <a:ext cx="1161069" cy="1161069"/>
          </a:xfrm>
          <a:prstGeom prst="rect">
            <a:avLst/>
          </a:prstGeom>
        </p:spPr>
      </p:pic>
      <p:pic>
        <p:nvPicPr>
          <p:cNvPr id="22" name="Graphic 21" descr="Storytelling outline">
            <a:extLst>
              <a:ext uri="{FF2B5EF4-FFF2-40B4-BE49-F238E27FC236}">
                <a16:creationId xmlns:a16="http://schemas.microsoft.com/office/drawing/2014/main" id="{A782B1AE-C1D2-4313-A95B-7D19D58C83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673163" y="4202587"/>
            <a:ext cx="1684387" cy="1684387"/>
          </a:xfrm>
          <a:prstGeom prst="rect">
            <a:avLst/>
          </a:prstGeom>
        </p:spPr>
      </p:pic>
      <p:sp>
        <p:nvSpPr>
          <p:cNvPr id="24" name="Text Placeholder 23">
            <a:extLst>
              <a:ext uri="{FF2B5EF4-FFF2-40B4-BE49-F238E27FC236}">
                <a16:creationId xmlns:a16="http://schemas.microsoft.com/office/drawing/2014/main" id="{01F43516-F409-4FC5-84BD-124F45E3AE01}"/>
              </a:ext>
            </a:extLst>
          </p:cNvPr>
          <p:cNvSpPr>
            <a:spLocks noGrp="1"/>
          </p:cNvSpPr>
          <p:nvPr>
            <p:ph type="body" sz="quarter" idx="13"/>
          </p:nvPr>
        </p:nvSpPr>
        <p:spPr>
          <a:xfrm>
            <a:off x="7119091" y="1608305"/>
            <a:ext cx="4911736" cy="3372257"/>
          </a:xfrm>
        </p:spPr>
        <p:txBody>
          <a:bodyPr>
            <a:noAutofit/>
          </a:bodyPr>
          <a:lstStyle/>
          <a:p>
            <a:pPr marL="285750" indent="-285750" algn="l">
              <a:buFont typeface="Arial" panose="020B0604020202020204" pitchFamily="34" charset="0"/>
              <a:buChar char="•"/>
            </a:pPr>
            <a:r>
              <a:rPr lang="en-US" dirty="0">
                <a:solidFill>
                  <a:schemeClr val="accent6">
                    <a:lumMod val="40000"/>
                    <a:lumOff val="60000"/>
                  </a:schemeClr>
                </a:solidFill>
              </a:rPr>
              <a:t>People who can relate to some of my hobbies and experiences.</a:t>
            </a:r>
          </a:p>
          <a:p>
            <a:pPr marL="285750" indent="-285750" algn="l">
              <a:buFont typeface="Arial" panose="020B0604020202020204" pitchFamily="34" charset="0"/>
              <a:buChar char="•"/>
            </a:pPr>
            <a:r>
              <a:rPr lang="en-US" dirty="0">
                <a:solidFill>
                  <a:schemeClr val="accent6">
                    <a:lumMod val="40000"/>
                    <a:lumOff val="60000"/>
                  </a:schemeClr>
                </a:solidFill>
              </a:rPr>
              <a:t>People who are interested in knowing or considering my point of view.</a:t>
            </a:r>
          </a:p>
          <a:p>
            <a:pPr marL="285750" indent="-285750" algn="l">
              <a:buFont typeface="Arial" panose="020B0604020202020204" pitchFamily="34" charset="0"/>
              <a:buChar char="•"/>
            </a:pPr>
            <a:r>
              <a:rPr lang="en-US" dirty="0">
                <a:solidFill>
                  <a:schemeClr val="accent6">
                    <a:lumMod val="40000"/>
                    <a:lumOff val="60000"/>
                  </a:schemeClr>
                </a:solidFill>
              </a:rPr>
              <a:t>People who are interested in my writing.</a:t>
            </a:r>
          </a:p>
          <a:p>
            <a:pPr marL="285750" indent="-285750" algn="l">
              <a:buFont typeface="Arial" panose="020B0604020202020204" pitchFamily="34" charset="0"/>
              <a:buChar char="•"/>
            </a:pPr>
            <a:r>
              <a:rPr lang="en-US" dirty="0">
                <a:solidFill>
                  <a:schemeClr val="accent6">
                    <a:lumMod val="40000"/>
                    <a:lumOff val="60000"/>
                  </a:schemeClr>
                </a:solidFill>
              </a:rPr>
              <a:t>Friends, family, colleagues, and fellow geeks. &lt;3</a:t>
            </a:r>
          </a:p>
          <a:p>
            <a:pPr marL="285750" indent="-285750" algn="l">
              <a:buFont typeface="Arial" panose="020B0604020202020204" pitchFamily="34" charset="0"/>
              <a:buChar char="•"/>
            </a:pPr>
            <a:r>
              <a:rPr lang="en-US" dirty="0">
                <a:solidFill>
                  <a:schemeClr val="accent6">
                    <a:lumMod val="40000"/>
                    <a:lumOff val="60000"/>
                  </a:schemeClr>
                </a:solidFill>
              </a:rPr>
              <a:t>Age, gender, ethnicity, etc. are irrelevant here because ALL persons are welcome to peruse my work.</a:t>
            </a:r>
          </a:p>
        </p:txBody>
      </p:sp>
      <p:sp>
        <p:nvSpPr>
          <p:cNvPr id="25" name="Rectangle 24">
            <a:extLst>
              <a:ext uri="{FF2B5EF4-FFF2-40B4-BE49-F238E27FC236}">
                <a16:creationId xmlns:a16="http://schemas.microsoft.com/office/drawing/2014/main" id="{F4DEA71B-4155-4CC8-A853-FE43D695677B}"/>
              </a:ext>
            </a:extLst>
          </p:cNvPr>
          <p:cNvSpPr/>
          <p:nvPr/>
        </p:nvSpPr>
        <p:spPr>
          <a:xfrm>
            <a:off x="2871766" y="3026144"/>
            <a:ext cx="1295547" cy="553998"/>
          </a:xfrm>
          <a:prstGeom prst="rect">
            <a:avLst/>
          </a:prstGeom>
          <a:noFill/>
        </p:spPr>
        <p:txBody>
          <a:bodyPr wrap="none" lIns="91440" tIns="45720" rIns="91440" bIns="45720">
            <a:spAutoFit/>
          </a:bodyPr>
          <a:lstStyle/>
          <a:p>
            <a:pPr algn="ctr"/>
            <a:r>
              <a:rPr lang="en-US" sz="3000" dirty="0"/>
              <a:t>Space</a:t>
            </a:r>
          </a:p>
        </p:txBody>
      </p:sp>
      <p:sp>
        <p:nvSpPr>
          <p:cNvPr id="26" name="Rectangle 25">
            <a:extLst>
              <a:ext uri="{FF2B5EF4-FFF2-40B4-BE49-F238E27FC236}">
                <a16:creationId xmlns:a16="http://schemas.microsoft.com/office/drawing/2014/main" id="{66492EAB-1A8C-4362-A0C0-13EEBDE543A5}"/>
              </a:ext>
            </a:extLst>
          </p:cNvPr>
          <p:cNvSpPr/>
          <p:nvPr/>
        </p:nvSpPr>
        <p:spPr>
          <a:xfrm>
            <a:off x="189775" y="791267"/>
            <a:ext cx="2233304" cy="1200329"/>
          </a:xfrm>
          <a:prstGeom prst="rect">
            <a:avLst/>
          </a:prstGeom>
          <a:noFill/>
        </p:spPr>
        <p:txBody>
          <a:bodyPr wrap="none" lIns="91440" tIns="45720" rIns="91440" bIns="45720">
            <a:spAutoFit/>
          </a:bodyPr>
          <a:lstStyle/>
          <a:p>
            <a:pPr algn="ctr"/>
            <a:r>
              <a:rPr lang="en-US" sz="2400" dirty="0"/>
              <a:t>Recipes, food,</a:t>
            </a:r>
          </a:p>
          <a:p>
            <a:pPr algn="ctr"/>
            <a:r>
              <a:rPr lang="en-US" sz="2400" dirty="0"/>
              <a:t>&amp;</a:t>
            </a:r>
          </a:p>
          <a:p>
            <a:pPr algn="ctr"/>
            <a:r>
              <a:rPr lang="en-US" sz="2400" dirty="0"/>
              <a:t>Restaurants</a:t>
            </a:r>
          </a:p>
        </p:txBody>
      </p:sp>
      <p:sp>
        <p:nvSpPr>
          <p:cNvPr id="27" name="Rectangle 26">
            <a:extLst>
              <a:ext uri="{FF2B5EF4-FFF2-40B4-BE49-F238E27FC236}">
                <a16:creationId xmlns:a16="http://schemas.microsoft.com/office/drawing/2014/main" id="{42EA7EC7-AE4E-46CB-B95A-7D10CAB2F062}"/>
              </a:ext>
            </a:extLst>
          </p:cNvPr>
          <p:cNvSpPr/>
          <p:nvPr/>
        </p:nvSpPr>
        <p:spPr>
          <a:xfrm>
            <a:off x="3951586" y="206562"/>
            <a:ext cx="1774846" cy="461665"/>
          </a:xfrm>
          <a:prstGeom prst="rect">
            <a:avLst/>
          </a:prstGeom>
          <a:noFill/>
        </p:spPr>
        <p:txBody>
          <a:bodyPr wrap="none" lIns="91440" tIns="45720" rIns="91440" bIns="45720">
            <a:spAutoFit/>
          </a:bodyPr>
          <a:lstStyle/>
          <a:p>
            <a:pPr algn="ctr"/>
            <a:r>
              <a:rPr lang="en-US" sz="2400" dirty="0"/>
              <a:t>Languages</a:t>
            </a:r>
          </a:p>
        </p:txBody>
      </p:sp>
      <p:sp>
        <p:nvSpPr>
          <p:cNvPr id="28" name="Rectangle 27">
            <a:extLst>
              <a:ext uri="{FF2B5EF4-FFF2-40B4-BE49-F238E27FC236}">
                <a16:creationId xmlns:a16="http://schemas.microsoft.com/office/drawing/2014/main" id="{30A9A9AA-1CEF-444C-9BA5-CFD081653CD1}"/>
              </a:ext>
            </a:extLst>
          </p:cNvPr>
          <p:cNvSpPr/>
          <p:nvPr/>
        </p:nvSpPr>
        <p:spPr>
          <a:xfrm>
            <a:off x="1970175" y="149367"/>
            <a:ext cx="1090362" cy="461665"/>
          </a:xfrm>
          <a:prstGeom prst="rect">
            <a:avLst/>
          </a:prstGeom>
          <a:noFill/>
        </p:spPr>
        <p:txBody>
          <a:bodyPr wrap="none" lIns="91440" tIns="45720" rIns="91440" bIns="45720">
            <a:spAutoFit/>
          </a:bodyPr>
          <a:lstStyle/>
          <a:p>
            <a:pPr algn="ctr"/>
            <a:r>
              <a:rPr lang="en-US" sz="2400" dirty="0"/>
              <a:t>Books</a:t>
            </a:r>
          </a:p>
        </p:txBody>
      </p:sp>
      <p:sp>
        <p:nvSpPr>
          <p:cNvPr id="29" name="Rectangle 28">
            <a:extLst>
              <a:ext uri="{FF2B5EF4-FFF2-40B4-BE49-F238E27FC236}">
                <a16:creationId xmlns:a16="http://schemas.microsoft.com/office/drawing/2014/main" id="{4E18A060-2CEC-4D3F-8FD7-CB30754DEAA5}"/>
              </a:ext>
            </a:extLst>
          </p:cNvPr>
          <p:cNvSpPr/>
          <p:nvPr/>
        </p:nvSpPr>
        <p:spPr>
          <a:xfrm>
            <a:off x="4216895" y="931190"/>
            <a:ext cx="1955983" cy="461665"/>
          </a:xfrm>
          <a:prstGeom prst="rect">
            <a:avLst/>
          </a:prstGeom>
          <a:noFill/>
        </p:spPr>
        <p:txBody>
          <a:bodyPr wrap="square" lIns="91440" tIns="45720" rIns="91440" bIns="45720">
            <a:spAutoFit/>
          </a:bodyPr>
          <a:lstStyle/>
          <a:p>
            <a:pPr algn="ctr"/>
            <a:r>
              <a:rPr lang="en-US" sz="2400" dirty="0"/>
              <a:t>Fiber Arts</a:t>
            </a:r>
          </a:p>
        </p:txBody>
      </p:sp>
      <p:sp>
        <p:nvSpPr>
          <p:cNvPr id="30" name="Rectangle 29">
            <a:extLst>
              <a:ext uri="{FF2B5EF4-FFF2-40B4-BE49-F238E27FC236}">
                <a16:creationId xmlns:a16="http://schemas.microsoft.com/office/drawing/2014/main" id="{58AD96A6-7888-40D7-A166-CE455169D967}"/>
              </a:ext>
            </a:extLst>
          </p:cNvPr>
          <p:cNvSpPr/>
          <p:nvPr/>
        </p:nvSpPr>
        <p:spPr>
          <a:xfrm>
            <a:off x="4477021" y="3517078"/>
            <a:ext cx="2642070" cy="461665"/>
          </a:xfrm>
          <a:prstGeom prst="rect">
            <a:avLst/>
          </a:prstGeom>
          <a:noFill/>
        </p:spPr>
        <p:txBody>
          <a:bodyPr wrap="none" lIns="91440" tIns="45720" rIns="91440" bIns="45720">
            <a:spAutoFit/>
          </a:bodyPr>
          <a:lstStyle/>
          <a:p>
            <a:pPr algn="ctr"/>
            <a:r>
              <a:rPr lang="en-US" sz="2400" dirty="0"/>
              <a:t>Women in STEM</a:t>
            </a:r>
          </a:p>
        </p:txBody>
      </p:sp>
      <p:sp>
        <p:nvSpPr>
          <p:cNvPr id="31" name="Rectangle 30">
            <a:extLst>
              <a:ext uri="{FF2B5EF4-FFF2-40B4-BE49-F238E27FC236}">
                <a16:creationId xmlns:a16="http://schemas.microsoft.com/office/drawing/2014/main" id="{358C8E56-FF1B-4F10-BAE2-A035FC4CA1BC}"/>
              </a:ext>
            </a:extLst>
          </p:cNvPr>
          <p:cNvSpPr/>
          <p:nvPr/>
        </p:nvSpPr>
        <p:spPr>
          <a:xfrm>
            <a:off x="-38846" y="4408009"/>
            <a:ext cx="1712009" cy="1200329"/>
          </a:xfrm>
          <a:prstGeom prst="rect">
            <a:avLst/>
          </a:prstGeom>
          <a:noFill/>
        </p:spPr>
        <p:txBody>
          <a:bodyPr wrap="square" lIns="91440" tIns="45720" rIns="91440" bIns="45720">
            <a:spAutoFit/>
          </a:bodyPr>
          <a:lstStyle/>
          <a:p>
            <a:pPr algn="ctr"/>
            <a:r>
              <a:rPr lang="en-US" sz="2400" dirty="0"/>
              <a:t>Zumba &amp; other Fitness</a:t>
            </a:r>
          </a:p>
        </p:txBody>
      </p:sp>
      <p:sp>
        <p:nvSpPr>
          <p:cNvPr id="32" name="Rectangle 31">
            <a:extLst>
              <a:ext uri="{FF2B5EF4-FFF2-40B4-BE49-F238E27FC236}">
                <a16:creationId xmlns:a16="http://schemas.microsoft.com/office/drawing/2014/main" id="{464F52C2-4B5D-4DBA-B0B8-71F88A42F2F0}"/>
              </a:ext>
            </a:extLst>
          </p:cNvPr>
          <p:cNvSpPr/>
          <p:nvPr/>
        </p:nvSpPr>
        <p:spPr>
          <a:xfrm>
            <a:off x="9995696" y="6253376"/>
            <a:ext cx="1396537" cy="461665"/>
          </a:xfrm>
          <a:prstGeom prst="rect">
            <a:avLst/>
          </a:prstGeom>
          <a:noFill/>
        </p:spPr>
        <p:txBody>
          <a:bodyPr wrap="none" lIns="91440" tIns="45720" rIns="91440" bIns="45720">
            <a:spAutoFit/>
          </a:bodyPr>
          <a:lstStyle/>
          <a:p>
            <a:pPr algn="ctr"/>
            <a:r>
              <a:rPr lang="en-US" sz="2400" dirty="0"/>
              <a:t>Painting</a:t>
            </a:r>
          </a:p>
        </p:txBody>
      </p:sp>
      <p:sp>
        <p:nvSpPr>
          <p:cNvPr id="33" name="Rectangle 32">
            <a:extLst>
              <a:ext uri="{FF2B5EF4-FFF2-40B4-BE49-F238E27FC236}">
                <a16:creationId xmlns:a16="http://schemas.microsoft.com/office/drawing/2014/main" id="{90B9C1DC-2D06-4016-B657-341A5CB88787}"/>
              </a:ext>
            </a:extLst>
          </p:cNvPr>
          <p:cNvSpPr/>
          <p:nvPr/>
        </p:nvSpPr>
        <p:spPr>
          <a:xfrm>
            <a:off x="7338133" y="5972401"/>
            <a:ext cx="1715684" cy="830997"/>
          </a:xfrm>
          <a:prstGeom prst="rect">
            <a:avLst/>
          </a:prstGeom>
          <a:noFill/>
        </p:spPr>
        <p:txBody>
          <a:bodyPr wrap="square" lIns="91440" tIns="45720" rIns="91440" bIns="45720">
            <a:spAutoFit/>
          </a:bodyPr>
          <a:lstStyle/>
          <a:p>
            <a:pPr algn="ctr"/>
            <a:r>
              <a:rPr lang="en-US" sz="2400" dirty="0"/>
              <a:t>Female</a:t>
            </a:r>
          </a:p>
          <a:p>
            <a:pPr algn="ctr"/>
            <a:r>
              <a:rPr lang="en-US" sz="2400" dirty="0"/>
              <a:t>Veterans</a:t>
            </a:r>
          </a:p>
        </p:txBody>
      </p:sp>
      <p:sp>
        <p:nvSpPr>
          <p:cNvPr id="34" name="Rectangle 33">
            <a:extLst>
              <a:ext uri="{FF2B5EF4-FFF2-40B4-BE49-F238E27FC236}">
                <a16:creationId xmlns:a16="http://schemas.microsoft.com/office/drawing/2014/main" id="{D5D34A5A-7DA3-48D7-A611-25F5456B1769}"/>
              </a:ext>
            </a:extLst>
          </p:cNvPr>
          <p:cNvSpPr/>
          <p:nvPr/>
        </p:nvSpPr>
        <p:spPr>
          <a:xfrm>
            <a:off x="-84836" y="5823894"/>
            <a:ext cx="3549336" cy="830997"/>
          </a:xfrm>
          <a:prstGeom prst="rect">
            <a:avLst/>
          </a:prstGeom>
          <a:noFill/>
        </p:spPr>
        <p:txBody>
          <a:bodyPr wrap="square" lIns="91440" tIns="45720" rIns="91440" bIns="45720">
            <a:spAutoFit/>
          </a:bodyPr>
          <a:lstStyle/>
          <a:p>
            <a:pPr algn="ctr"/>
            <a:r>
              <a:rPr lang="en-US" sz="2400" dirty="0"/>
              <a:t>SCI-FI, Fantasy, games, &amp; other geekery</a:t>
            </a:r>
          </a:p>
        </p:txBody>
      </p:sp>
      <p:pic>
        <p:nvPicPr>
          <p:cNvPr id="2" name="Recorded Sound">
            <a:hlinkClick r:id="" action="ppaction://media"/>
            <a:extLst>
              <a:ext uri="{FF2B5EF4-FFF2-40B4-BE49-F238E27FC236}">
                <a16:creationId xmlns:a16="http://schemas.microsoft.com/office/drawing/2014/main" id="{64BAE965-810B-4952-A929-B651F39342BF}"/>
              </a:ext>
            </a:extLst>
          </p:cNvPr>
          <p:cNvPicPr>
            <a:picLocks noChangeAspect="1"/>
          </p:cNvPicPr>
          <p:nvPr>
            <a:audioFile r:link="rId1"/>
            <p:extLst>
              <p:ext uri="{DAA4B4D4-6D71-4841-9C94-3DE7FCFB9230}">
                <p14:media xmlns:p14="http://schemas.microsoft.com/office/powerpoint/2010/main" r:embed="rId2">
                  <p14:trim st="1888" end="2598.6031"/>
                </p14:media>
              </p:ext>
            </p:extLst>
          </p:nvPr>
        </p:nvPicPr>
        <p:blipFill>
          <a:blip r:embed="rId14"/>
          <a:stretch>
            <a:fillRect/>
          </a:stretch>
        </p:blipFill>
        <p:spPr>
          <a:xfrm>
            <a:off x="6230299" y="389870"/>
            <a:ext cx="406400" cy="406400"/>
          </a:xfrm>
          <a:prstGeom prst="rect">
            <a:avLst/>
          </a:prstGeom>
        </p:spPr>
      </p:pic>
    </p:spTree>
    <p:extLst>
      <p:ext uri="{BB962C8B-B14F-4D97-AF65-F5344CB8AC3E}">
        <p14:creationId xmlns:p14="http://schemas.microsoft.com/office/powerpoint/2010/main" val="1068741298"/>
      </p:ext>
    </p:extLst>
  </p:cSld>
  <p:clrMapOvr>
    <a:masterClrMapping/>
  </p:clrMapOvr>
  <mc:AlternateContent xmlns:mc="http://schemas.openxmlformats.org/markup-compatibility/2006" xmlns:p14="http://schemas.microsoft.com/office/powerpoint/2010/main">
    <mc:Choice Requires="p14">
      <p:transition spd="slow" p14:dur="2000" advClick="0" advTm="65954"/>
    </mc:Choice>
    <mc:Fallback xmlns="">
      <p:transition spd="slow" advClick="0" advTm="65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4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B6DCBF-4D72-4B5B-A2F9-57618A838419}"/>
              </a:ext>
            </a:extLst>
          </p:cNvPr>
          <p:cNvPicPr>
            <a:picLocks noChangeAspect="1"/>
          </p:cNvPicPr>
          <p:nvPr/>
        </p:nvPicPr>
        <p:blipFill rotWithShape="1">
          <a:blip r:embed="rId4"/>
          <a:srcRect l="14877" t="4253" r="15811" b="10427"/>
          <a:stretch/>
        </p:blipFill>
        <p:spPr>
          <a:xfrm>
            <a:off x="8102378" y="357893"/>
            <a:ext cx="3482671" cy="3180586"/>
          </a:xfrm>
          <a:prstGeom prst="rect">
            <a:avLst/>
          </a:prstGeom>
        </p:spPr>
      </p:pic>
      <p:pic>
        <p:nvPicPr>
          <p:cNvPr id="5" name="Picture Placeholder 12" descr="mountains under the night sky just before dawn">
            <a:extLst>
              <a:ext uri="{FF2B5EF4-FFF2-40B4-BE49-F238E27FC236}">
                <a16:creationId xmlns:a16="http://schemas.microsoft.com/office/drawing/2014/main" id="{01BE3B04-365B-4D81-94AB-625CA756E363}"/>
              </a:ext>
            </a:extLst>
          </p:cNvPr>
          <p:cNvPicPr>
            <a:picLocks noChangeAspect="1"/>
          </p:cNvPicPr>
          <p:nvPr/>
        </p:nvPicPr>
        <p:blipFill rotWithShape="1">
          <a:blip r:embed="rId5"/>
          <a:srcRect l="-3279" t="-2933" r="-4558" b="-3641"/>
          <a:stretch/>
        </p:blipFill>
        <p:spPr>
          <a:xfrm>
            <a:off x="118502" y="59055"/>
            <a:ext cx="4316408" cy="3369868"/>
          </a:xfrm>
          <a:custGeom>
            <a:avLst/>
            <a:gdLst/>
            <a:ahLst/>
            <a:cxnLst/>
            <a:rect l="l" t="t" r="r" b="b"/>
            <a:pathLst>
              <a:path w="12192000" h="6310312">
                <a:moveTo>
                  <a:pt x="0" y="0"/>
                </a:moveTo>
                <a:lnTo>
                  <a:pt x="12192000" y="0"/>
                </a:lnTo>
                <a:lnTo>
                  <a:pt x="12192000" y="6310312"/>
                </a:lnTo>
                <a:lnTo>
                  <a:pt x="0" y="6310312"/>
                </a:lnTo>
                <a:close/>
              </a:path>
            </a:pathLst>
          </a:custGeom>
        </p:spPr>
      </p:pic>
      <p:sp>
        <p:nvSpPr>
          <p:cNvPr id="26" name="Content Placeholder 9">
            <a:extLst>
              <a:ext uri="{FF2B5EF4-FFF2-40B4-BE49-F238E27FC236}">
                <a16:creationId xmlns:a16="http://schemas.microsoft.com/office/drawing/2014/main" id="{13CBAA15-F4E0-4682-A972-80C6E36E5300}"/>
              </a:ext>
            </a:extLst>
          </p:cNvPr>
          <p:cNvSpPr txBox="1">
            <a:spLocks/>
          </p:cNvSpPr>
          <p:nvPr/>
        </p:nvSpPr>
        <p:spPr>
          <a:xfrm>
            <a:off x="341905" y="3538479"/>
            <a:ext cx="4420925" cy="263334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200"/>
              </a:spcAft>
              <a:buNone/>
            </a:pPr>
            <a:r>
              <a:rPr lang="en-US" sz="1800" cap="all" spc="200" dirty="0">
                <a:solidFill>
                  <a:schemeClr val="tx1"/>
                </a:solidFill>
              </a:rPr>
              <a:t>My Where I’m From Project</a:t>
            </a:r>
          </a:p>
          <a:p>
            <a:pPr>
              <a:lnSpc>
                <a:spcPct val="100000"/>
              </a:lnSpc>
            </a:pPr>
            <a:r>
              <a:rPr lang="en-US" dirty="0">
                <a:solidFill>
                  <a:schemeClr val="tx1">
                    <a:lumMod val="85000"/>
                    <a:alpha val="60000"/>
                  </a:schemeClr>
                </a:solidFill>
              </a:rPr>
              <a:t>Here is my final multimedia project from ESOC 300 Digital Storytelling. It is a quasi-poetic summary of my life thus far.</a:t>
            </a:r>
          </a:p>
          <a:p>
            <a:pPr>
              <a:lnSpc>
                <a:spcPct val="100000"/>
              </a:lnSpc>
            </a:pPr>
            <a:r>
              <a:rPr lang="en-US" dirty="0">
                <a:hlinkClick r:id="rId6"/>
              </a:rPr>
              <a:t>https://youtu.be/Rhn2NZwxmJA</a:t>
            </a:r>
            <a:endParaRPr lang="en-US" dirty="0"/>
          </a:p>
        </p:txBody>
      </p:sp>
      <p:sp>
        <p:nvSpPr>
          <p:cNvPr id="30" name="Title 1">
            <a:extLst>
              <a:ext uri="{FF2B5EF4-FFF2-40B4-BE49-F238E27FC236}">
                <a16:creationId xmlns:a16="http://schemas.microsoft.com/office/drawing/2014/main" id="{C5F44500-9413-4A0B-9A6D-66521D801479}"/>
              </a:ext>
            </a:extLst>
          </p:cNvPr>
          <p:cNvSpPr txBox="1">
            <a:spLocks/>
          </p:cNvSpPr>
          <p:nvPr/>
        </p:nvSpPr>
        <p:spPr>
          <a:xfrm>
            <a:off x="2003530" y="853758"/>
            <a:ext cx="4242544" cy="743597"/>
          </a:xfrm>
          <a:prstGeom prst="rect">
            <a:avLst/>
          </a:prstGeom>
        </p:spPr>
        <p:txBody>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gn="r"/>
            <a:r>
              <a:rPr lang="en-US" dirty="0"/>
              <a:t>Sample Work</a:t>
            </a:r>
          </a:p>
        </p:txBody>
      </p:sp>
      <p:pic>
        <p:nvPicPr>
          <p:cNvPr id="4" name="Picture 3">
            <a:extLst>
              <a:ext uri="{FF2B5EF4-FFF2-40B4-BE49-F238E27FC236}">
                <a16:creationId xmlns:a16="http://schemas.microsoft.com/office/drawing/2014/main" id="{BF474B71-6BF3-4040-8079-33085337BC61}"/>
              </a:ext>
            </a:extLst>
          </p:cNvPr>
          <p:cNvPicPr>
            <a:picLocks noChangeAspect="1"/>
          </p:cNvPicPr>
          <p:nvPr/>
        </p:nvPicPr>
        <p:blipFill rotWithShape="1">
          <a:blip r:embed="rId7"/>
          <a:srcRect l="3065" t="8252" r="3836"/>
          <a:stretch/>
        </p:blipFill>
        <p:spPr>
          <a:xfrm>
            <a:off x="4975028" y="3298215"/>
            <a:ext cx="4245997" cy="3138280"/>
          </a:xfrm>
          <a:prstGeom prst="rect">
            <a:avLst/>
          </a:prstGeom>
        </p:spPr>
      </p:pic>
      <p:sp>
        <p:nvSpPr>
          <p:cNvPr id="7" name="TextBox 6">
            <a:extLst>
              <a:ext uri="{FF2B5EF4-FFF2-40B4-BE49-F238E27FC236}">
                <a16:creationId xmlns:a16="http://schemas.microsoft.com/office/drawing/2014/main" id="{8B4631B0-3431-4CD3-9696-F9B412B49CB4}"/>
              </a:ext>
            </a:extLst>
          </p:cNvPr>
          <p:cNvSpPr txBox="1"/>
          <p:nvPr/>
        </p:nvSpPr>
        <p:spPr>
          <a:xfrm>
            <a:off x="4975028" y="2928883"/>
            <a:ext cx="2535071" cy="369332"/>
          </a:xfrm>
          <a:prstGeom prst="rect">
            <a:avLst/>
          </a:prstGeom>
          <a:noFill/>
        </p:spPr>
        <p:txBody>
          <a:bodyPr wrap="square" rtlCol="0">
            <a:spAutoFit/>
          </a:bodyPr>
          <a:lstStyle/>
          <a:p>
            <a:r>
              <a:rPr lang="en-US" dirty="0"/>
              <a:t>COLOMBIAN PAELLA </a:t>
            </a:r>
          </a:p>
        </p:txBody>
      </p:sp>
      <p:sp>
        <p:nvSpPr>
          <p:cNvPr id="15" name="TextBox 14">
            <a:extLst>
              <a:ext uri="{FF2B5EF4-FFF2-40B4-BE49-F238E27FC236}">
                <a16:creationId xmlns:a16="http://schemas.microsoft.com/office/drawing/2014/main" id="{7B477CBF-3018-4A45-B739-D21C03046F55}"/>
              </a:ext>
            </a:extLst>
          </p:cNvPr>
          <p:cNvSpPr txBox="1"/>
          <p:nvPr/>
        </p:nvSpPr>
        <p:spPr>
          <a:xfrm>
            <a:off x="9148896" y="3385678"/>
            <a:ext cx="2449498" cy="369332"/>
          </a:xfrm>
          <a:prstGeom prst="rect">
            <a:avLst/>
          </a:prstGeom>
          <a:noFill/>
        </p:spPr>
        <p:txBody>
          <a:bodyPr wrap="square" rtlCol="0">
            <a:spAutoFit/>
          </a:bodyPr>
          <a:lstStyle/>
          <a:p>
            <a:pPr algn="r"/>
            <a:r>
              <a:rPr lang="en-US" dirty="0"/>
              <a:t>BLACK FOREST CAKE</a:t>
            </a:r>
          </a:p>
        </p:txBody>
      </p:sp>
      <p:pic>
        <p:nvPicPr>
          <p:cNvPr id="2" name="Recorded Sound">
            <a:hlinkClick r:id="" action="ppaction://media"/>
            <a:extLst>
              <a:ext uri="{FF2B5EF4-FFF2-40B4-BE49-F238E27FC236}">
                <a16:creationId xmlns:a16="http://schemas.microsoft.com/office/drawing/2014/main" id="{BAB1B0BD-9E13-432C-99AA-7319E0DCE36D}"/>
              </a:ext>
            </a:extLst>
          </p:cNvPr>
          <p:cNvPicPr>
            <a:picLocks noChangeAspect="1"/>
          </p:cNvPicPr>
          <p:nvPr>
            <a:audioFile r:link="rId1"/>
            <p:extLst>
              <p:ext uri="{DAA4B4D4-6D71-4841-9C94-3DE7FCFB9230}">
                <p14:media xmlns:p14="http://schemas.microsoft.com/office/powerpoint/2010/main" r:embed="rId2">
                  <p14:trim st="1908" end="1459.3696"/>
                </p14:media>
              </p:ext>
            </p:extLst>
          </p:nvPr>
        </p:nvPicPr>
        <p:blipFill>
          <a:blip r:embed="rId8"/>
          <a:stretch>
            <a:fillRect/>
          </a:stretch>
        </p:blipFill>
        <p:spPr>
          <a:xfrm>
            <a:off x="5588000" y="1763487"/>
            <a:ext cx="406400" cy="406400"/>
          </a:xfrm>
          <a:prstGeom prst="rect">
            <a:avLst/>
          </a:prstGeom>
        </p:spPr>
      </p:pic>
    </p:spTree>
    <p:extLst>
      <p:ext uri="{BB962C8B-B14F-4D97-AF65-F5344CB8AC3E}">
        <p14:creationId xmlns:p14="http://schemas.microsoft.com/office/powerpoint/2010/main" val="412689209"/>
      </p:ext>
    </p:extLst>
  </p:cSld>
  <p:clrMapOvr>
    <a:masterClrMapping/>
  </p:clrMapOvr>
  <mc:AlternateContent xmlns:mc="http://schemas.openxmlformats.org/markup-compatibility/2006" xmlns:p14="http://schemas.microsoft.com/office/powerpoint/2010/main">
    <mc:Choice Requires="p14">
      <p:transition spd="slow" p14:dur="2000" advClick="0" advTm="33307"/>
    </mc:Choice>
    <mc:Fallback xmlns="">
      <p:transition spd="slow" advClick="0" advTm="33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0" y="520841"/>
            <a:ext cx="4561829" cy="715299"/>
          </a:xfrm>
        </p:spPr>
        <p:txBody>
          <a:bodyPr>
            <a:normAutofit/>
          </a:bodyPr>
          <a:lstStyle/>
          <a:p>
            <a:r>
              <a:rPr lang="en-US" dirty="0"/>
              <a:t>Sample Work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6053163" y="699719"/>
            <a:ext cx="5532320" cy="612249"/>
          </a:xfrm>
        </p:spPr>
        <p:txBody>
          <a:bodyPr/>
          <a:lstStyle/>
          <a:p>
            <a:pPr marL="0" indent="0">
              <a:lnSpc>
                <a:spcPct val="100000"/>
              </a:lnSpc>
              <a:spcBef>
                <a:spcPts val="0"/>
              </a:spcBef>
              <a:spcAft>
                <a:spcPts val="0"/>
              </a:spcAft>
              <a:buNone/>
            </a:pPr>
            <a:r>
              <a:rPr lang="en-US" sz="1800" dirty="0"/>
              <a:t>Book Review: The Staycation by Michele Gorman</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Content Placeholder 9">
            <a:extLst>
              <a:ext uri="{FF2B5EF4-FFF2-40B4-BE49-F238E27FC236}">
                <a16:creationId xmlns:a16="http://schemas.microsoft.com/office/drawing/2014/main" id="{EE432018-1A40-4A70-BA28-9D95577646B7}"/>
              </a:ext>
            </a:extLst>
          </p:cNvPr>
          <p:cNvSpPr txBox="1">
            <a:spLocks/>
          </p:cNvSpPr>
          <p:nvPr/>
        </p:nvSpPr>
        <p:spPr>
          <a:xfrm>
            <a:off x="527730" y="1439185"/>
            <a:ext cx="9379592" cy="476283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spcAft>
                <a:spcPts val="0"/>
              </a:spcAft>
              <a:buNone/>
            </a:pPr>
            <a:r>
              <a:rPr lang="en-US" sz="1800" dirty="0">
                <a:solidFill>
                  <a:schemeClr val="accent2">
                    <a:lumMod val="60000"/>
                    <a:lumOff val="40000"/>
                    <a:alpha val="60000"/>
                  </a:schemeClr>
                </a:solidFill>
              </a:rPr>
              <a:t>This delightful jaunt begins in a crowded airport and centers on two British families who are trying to get to Italy for a holiday, or as Americans might say, a vacation. Unfortunately, thanks to an ash cloud, their flight is cancelled, and they are faced with having their hopes for time away from home being dashed.  As they are introducing themselves and lamenting their similar fates to each other, they brilliantly come up with the idea to switch houses for the two weeks instead of going home disappointed. Yes, I realize this sounds like that lovely movie called The Holiday where Cameron Diaz and Kate Winslet switch homes for the holidays, but since this deals with two families rather than two single women, the trappings and issues are quite a bit different. Like the movie, however, the story does focus on the two women’s issues more than anyone else’s and is definitely worth consideration.</a:t>
            </a:r>
            <a:endParaRPr lang="en-US" sz="1000" dirty="0">
              <a:solidFill>
                <a:schemeClr val="accent2">
                  <a:lumMod val="60000"/>
                  <a:lumOff val="40000"/>
                  <a:alpha val="60000"/>
                </a:schemeClr>
              </a:solidFill>
            </a:endParaRPr>
          </a:p>
          <a:p>
            <a:pPr marL="0" indent="0" defTabSz="457200">
              <a:lnSpc>
                <a:spcPct val="100000"/>
              </a:lnSpc>
              <a:spcBef>
                <a:spcPts val="0"/>
              </a:spcBef>
              <a:spcAft>
                <a:spcPts val="0"/>
              </a:spcAft>
              <a:buNone/>
            </a:pPr>
            <a:endParaRPr lang="en-US" sz="1000" dirty="0">
              <a:solidFill>
                <a:schemeClr val="accent2">
                  <a:lumMod val="60000"/>
                  <a:lumOff val="40000"/>
                  <a:alpha val="60000"/>
                </a:schemeClr>
              </a:solidFill>
            </a:endParaRPr>
          </a:p>
          <a:p>
            <a:pPr marL="0" indent="0">
              <a:lnSpc>
                <a:spcPct val="100000"/>
              </a:lnSpc>
              <a:spcBef>
                <a:spcPts val="0"/>
              </a:spcBef>
              <a:spcAft>
                <a:spcPts val="0"/>
              </a:spcAft>
              <a:buNone/>
            </a:pPr>
            <a:r>
              <a:rPr lang="en-US" sz="1800" dirty="0">
                <a:solidFill>
                  <a:schemeClr val="accent3">
                    <a:lumMod val="40000"/>
                    <a:lumOff val="60000"/>
                    <a:alpha val="60000"/>
                  </a:schemeClr>
                </a:solidFill>
              </a:rPr>
              <a:t>In fact, Gorman expertly reveals the key characters in the story like peeling away the layers in an onion, slow enough that the reader has time to add each new tidbit of information but not so much to slow the story down.  There are plenty of hilarious twists, some of which involve animals, throughout the novel, but there are also a couple of points of serious commentary that are reflective of modern times folded into the story. All in all, I would say this is a balanced tale that may just inspire readers to seriously consider their familial relationships. Fantastic read for sure!</a:t>
            </a:r>
          </a:p>
        </p:txBody>
      </p:sp>
      <p:pic>
        <p:nvPicPr>
          <p:cNvPr id="17" name="Picture 2">
            <a:extLst>
              <a:ext uri="{FF2B5EF4-FFF2-40B4-BE49-F238E27FC236}">
                <a16:creationId xmlns:a16="http://schemas.microsoft.com/office/drawing/2014/main" id="{30B7B03B-A5B5-45E4-8866-20DC042739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4865" y="3423845"/>
            <a:ext cx="2119505" cy="2101505"/>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86C1952E-FA51-483F-AC2D-DE0192899146}"/>
              </a:ext>
            </a:extLst>
          </p:cNvPr>
          <p:cNvPicPr>
            <a:picLocks noChangeAspect="1"/>
          </p:cNvPicPr>
          <p:nvPr>
            <a:audioFile r:link="rId1"/>
            <p:extLst>
              <p:ext uri="{DAA4B4D4-6D71-4841-9C94-3DE7FCFB9230}">
                <p14:media xmlns:p14="http://schemas.microsoft.com/office/powerpoint/2010/main" r:embed="rId2">
                  <p14:trim st="1903" end="757.2018"/>
                </p14:media>
              </p:ext>
            </p:extLst>
          </p:nvPr>
        </p:nvPicPr>
        <p:blipFill>
          <a:blip r:embed="rId6"/>
          <a:stretch>
            <a:fillRect/>
          </a:stretch>
        </p:blipFill>
        <p:spPr>
          <a:xfrm>
            <a:off x="5112689" y="866653"/>
            <a:ext cx="406400" cy="406400"/>
          </a:xfrm>
          <a:prstGeom prst="rect">
            <a:avLst/>
          </a:prstGeom>
        </p:spPr>
      </p:pic>
      <p:sp>
        <p:nvSpPr>
          <p:cNvPr id="13" name="TextBox 12">
            <a:extLst>
              <a:ext uri="{FF2B5EF4-FFF2-40B4-BE49-F238E27FC236}">
                <a16:creationId xmlns:a16="http://schemas.microsoft.com/office/drawing/2014/main" id="{1AA25476-96E3-495E-94DC-1977862307FE}"/>
              </a:ext>
            </a:extLst>
          </p:cNvPr>
          <p:cNvSpPr txBox="1"/>
          <p:nvPr/>
        </p:nvSpPr>
        <p:spPr>
          <a:xfrm>
            <a:off x="0" y="6202016"/>
            <a:ext cx="12192000" cy="369332"/>
          </a:xfrm>
          <a:prstGeom prst="rect">
            <a:avLst/>
          </a:prstGeom>
          <a:noFill/>
        </p:spPr>
        <p:txBody>
          <a:bodyPr wrap="square">
            <a:spAutoFit/>
          </a:bodyPr>
          <a:lstStyle/>
          <a:p>
            <a:pPr algn="ctr"/>
            <a:r>
              <a:rPr lang="en-US" dirty="0"/>
              <a:t>https://fabulousbutterfly.com/2020/10/04/book-review-the-staycation-by-michele-gorman-published-by-hachette-uk-july-23-2020/</a:t>
            </a:r>
          </a:p>
        </p:txBody>
      </p:sp>
    </p:spTree>
    <p:extLst>
      <p:ext uri="{BB962C8B-B14F-4D97-AF65-F5344CB8AC3E}">
        <p14:creationId xmlns:p14="http://schemas.microsoft.com/office/powerpoint/2010/main" val="3891345585"/>
      </p:ext>
    </p:extLst>
  </p:cSld>
  <p:clrMapOvr>
    <a:masterClrMapping/>
  </p:clrMapOvr>
  <mc:AlternateContent xmlns:mc="http://schemas.openxmlformats.org/markup-compatibility/2006" xmlns:p14="http://schemas.microsoft.com/office/powerpoint/2010/main">
    <mc:Choice Requires="p14">
      <p:transition spd="slow" p14:dur="2000" advClick="0" advTm="87060"/>
    </mc:Choice>
    <mc:Fallback xmlns="">
      <p:transition spd="slow" advClick="0" advTm="87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71C23-6250-4BA0-867A-40CF92944012}"/>
              </a:ext>
            </a:extLst>
          </p:cNvPr>
          <p:cNvSpPr>
            <a:spLocks noGrp="1"/>
          </p:cNvSpPr>
          <p:nvPr>
            <p:ph type="title"/>
          </p:nvPr>
        </p:nvSpPr>
        <p:spPr>
          <a:xfrm>
            <a:off x="504510" y="384808"/>
            <a:ext cx="5148867" cy="850791"/>
          </a:xfrm>
        </p:spPr>
        <p:txBody>
          <a:bodyPr>
            <a:normAutofit/>
          </a:bodyPr>
          <a:lstStyle/>
          <a:p>
            <a:r>
              <a:rPr lang="en-US" sz="4800" b="0" dirty="0">
                <a:solidFill>
                  <a:schemeClr val="bg1">
                    <a:lumMod val="95000"/>
                  </a:schemeClr>
                </a:solidFill>
                <a:latin typeface="Walbaum Display" panose="02070503090703020303" pitchFamily="18" charset="0"/>
              </a:rPr>
              <a:t>Sample Work</a:t>
            </a:r>
          </a:p>
        </p:txBody>
      </p:sp>
      <p:sp>
        <p:nvSpPr>
          <p:cNvPr id="7" name="Content Placeholder 6">
            <a:extLst>
              <a:ext uri="{FF2B5EF4-FFF2-40B4-BE49-F238E27FC236}">
                <a16:creationId xmlns:a16="http://schemas.microsoft.com/office/drawing/2014/main" id="{5028D15B-AEB2-4644-BE11-AF682E9CC35F}"/>
              </a:ext>
            </a:extLst>
          </p:cNvPr>
          <p:cNvSpPr txBox="1">
            <a:spLocks noGrp="1"/>
          </p:cNvSpPr>
          <p:nvPr>
            <p:ph idx="1"/>
          </p:nvPr>
        </p:nvSpPr>
        <p:spPr>
          <a:xfrm>
            <a:off x="395577" y="1490035"/>
            <a:ext cx="11220351" cy="5220916"/>
          </a:xfrm>
          <a:prstGeom prst="rect">
            <a:avLst/>
          </a:prstGeom>
          <a:noFill/>
        </p:spPr>
        <p:txBody>
          <a:bodyPr wrap="square">
            <a:spAutoFit/>
          </a:bodyPr>
          <a:lstStyle/>
          <a:p>
            <a:pPr marL="0" indent="0">
              <a:buNone/>
            </a:pPr>
            <a:r>
              <a:rPr lang="en-US" sz="1600" dirty="0"/>
              <a:t>About a week ago, a new purveyor of delicious treats, squeezed between the Dunkin’ and the Auto Zone in Houghton Town Center, quietly opened to little fanfare. With roots in sunny Florida, this lovely little café is yet another location for Tropical Smoothie Café. Although there are over 700 locations nationwide, this is a welcome addition to the shopping center offering fruity drinks, toasty sandwiches, wraps, and bowls and more for breakfast, lunch, or even a light dinner. While it does offer some stiff competition to recently opened Eegee’s in the same shopping center and to Dutch Brothers across the street, there is plenty of room for everyone in this blooming market.</a:t>
            </a:r>
          </a:p>
          <a:p>
            <a:pPr marL="0" indent="0">
              <a:buNone/>
            </a:pPr>
            <a:r>
              <a:rPr lang="en-US" sz="1600" dirty="0">
                <a:solidFill>
                  <a:schemeClr val="tx1"/>
                </a:solidFill>
              </a:rPr>
              <a:t>The food offerings range from a tantalizingly decadent Peanut Butter Banana Crunch Flatbread to the wholesome and delicious Thai Chicken Bowl. There are even treats for the younglings including wholesome sides of fruits, chips, or even a bright kale and apple slaw. The smoothies also range widely from purely delicious to super healthy green shakes, but all are made with wholesome and fresh ingredients. For a real bang for your caloric buck, try the chicken pesto wrap which is grilled to perfection! Wash it down with a summery Blimey limey smoothie and you will not only satisfy hunger as well as cravings, your body will thank you for the healthy boost to boot.</a:t>
            </a:r>
          </a:p>
          <a:p>
            <a:pPr marL="0" indent="0">
              <a:buNone/>
            </a:pPr>
            <a:r>
              <a:rPr lang="en-US" sz="1600" dirty="0"/>
              <a:t>Aside from the great food values, this location also features great customer service and pandemic-related considerations. The staff is polite and quick. They epitomize teamwork and are all wearing masks. So, what are you waiting for? Grab your mask, jump in your vehicle, and hit up the drive-through of the brand-new Tropical Smoothie Café located at 10230 E Old Vail Rd. or download their app and skip the line.</a:t>
            </a:r>
          </a:p>
          <a:p>
            <a:pPr marL="0" indent="0" algn="ctr" defTabSz="461963">
              <a:buNone/>
            </a:pPr>
            <a:r>
              <a:rPr lang="en-US" sz="1500" dirty="0">
                <a:solidFill>
                  <a:schemeClr val="tx1">
                    <a:lumMod val="85000"/>
                  </a:schemeClr>
                </a:solidFill>
              </a:rPr>
              <a:t>See http://www.tropicalsmoothiecafe.com for nutritional information and store hours.</a:t>
            </a:r>
            <a:endParaRPr lang="en-US" sz="500" dirty="0"/>
          </a:p>
          <a:p>
            <a:pPr marL="0" indent="0">
              <a:buNone/>
            </a:pPr>
            <a:r>
              <a:rPr lang="en-US" sz="1600" dirty="0">
                <a:hlinkClick r:id="rId4">
                  <a:extLst>
                    <a:ext uri="{A12FA001-AC4F-418D-AE19-62706E023703}">
                      <ahyp:hlinkClr xmlns:ahyp="http://schemas.microsoft.com/office/drawing/2018/hyperlinkcolor" val="tx"/>
                    </a:ext>
                  </a:extLst>
                </a:hlinkClick>
              </a:rPr>
              <a:t>https://fabulousbutterfly.com/2020/09/28/tropical-smoothie-cafe-opens-in-vail-az/</a:t>
            </a:r>
            <a:endParaRPr lang="en-US" sz="1600" dirty="0"/>
          </a:p>
        </p:txBody>
      </p:sp>
      <p:sp>
        <p:nvSpPr>
          <p:cNvPr id="9" name="TextBox 8">
            <a:extLst>
              <a:ext uri="{FF2B5EF4-FFF2-40B4-BE49-F238E27FC236}">
                <a16:creationId xmlns:a16="http://schemas.microsoft.com/office/drawing/2014/main" id="{E187754F-E80C-4F75-BDD4-325F1ACDA8DE}"/>
              </a:ext>
            </a:extLst>
          </p:cNvPr>
          <p:cNvSpPr txBox="1"/>
          <p:nvPr/>
        </p:nvSpPr>
        <p:spPr>
          <a:xfrm>
            <a:off x="5303516" y="795998"/>
            <a:ext cx="3961925" cy="646331"/>
          </a:xfrm>
          <a:prstGeom prst="rect">
            <a:avLst/>
          </a:prstGeom>
          <a:noFill/>
        </p:spPr>
        <p:txBody>
          <a:bodyPr wrap="square">
            <a:spAutoFit/>
          </a:bodyPr>
          <a:lstStyle/>
          <a:p>
            <a:r>
              <a:rPr lang="en-US" dirty="0"/>
              <a:t>Restaurant Review: Tropical Smoothie Café Opens in Vail, AZ!</a:t>
            </a:r>
          </a:p>
        </p:txBody>
      </p:sp>
      <p:pic>
        <p:nvPicPr>
          <p:cNvPr id="11" name="Picture 10" descr="A close-up of a logo&#10;&#10;Description automatically generated with low confidence">
            <a:extLst>
              <a:ext uri="{FF2B5EF4-FFF2-40B4-BE49-F238E27FC236}">
                <a16:creationId xmlns:a16="http://schemas.microsoft.com/office/drawing/2014/main" id="{B4109207-E3DE-48C6-A6FC-1FC4804302FA}"/>
              </a:ext>
            </a:extLst>
          </p:cNvPr>
          <p:cNvPicPr>
            <a:picLocks noChangeAspect="1"/>
          </p:cNvPicPr>
          <p:nvPr/>
        </p:nvPicPr>
        <p:blipFill>
          <a:blip r:embed="rId5"/>
          <a:stretch>
            <a:fillRect/>
          </a:stretch>
        </p:blipFill>
        <p:spPr>
          <a:xfrm>
            <a:off x="9364613" y="511361"/>
            <a:ext cx="2170527" cy="530259"/>
          </a:xfrm>
          <a:prstGeom prst="rect">
            <a:avLst/>
          </a:prstGeom>
        </p:spPr>
      </p:pic>
      <p:pic>
        <p:nvPicPr>
          <p:cNvPr id="4" name="Recorded Sound">
            <a:hlinkClick r:id="" action="ppaction://media"/>
            <a:extLst>
              <a:ext uri="{FF2B5EF4-FFF2-40B4-BE49-F238E27FC236}">
                <a16:creationId xmlns:a16="http://schemas.microsoft.com/office/drawing/2014/main" id="{1F5E02D9-A7A9-4A1A-BC5F-71AECFCF26F3}"/>
              </a:ext>
            </a:extLst>
          </p:cNvPr>
          <p:cNvPicPr>
            <a:picLocks noChangeAspect="1"/>
          </p:cNvPicPr>
          <p:nvPr>
            <a:audioFile r:link="rId1"/>
            <p:extLst>
              <p:ext uri="{DAA4B4D4-6D71-4841-9C94-3DE7FCFB9230}">
                <p14:media xmlns:p14="http://schemas.microsoft.com/office/powerpoint/2010/main" r:embed="rId2">
                  <p14:trim st="2807" end="541.5328"/>
                </p14:media>
              </p:ext>
            </p:extLst>
          </p:nvPr>
        </p:nvPicPr>
        <p:blipFill>
          <a:blip r:embed="rId6"/>
          <a:stretch>
            <a:fillRect/>
          </a:stretch>
        </p:blipFill>
        <p:spPr>
          <a:xfrm>
            <a:off x="7102595" y="325943"/>
            <a:ext cx="406400" cy="406400"/>
          </a:xfrm>
          <a:prstGeom prst="rect">
            <a:avLst/>
          </a:prstGeom>
        </p:spPr>
      </p:pic>
    </p:spTree>
    <p:extLst>
      <p:ext uri="{BB962C8B-B14F-4D97-AF65-F5344CB8AC3E}">
        <p14:creationId xmlns:p14="http://schemas.microsoft.com/office/powerpoint/2010/main" val="1719096597"/>
      </p:ext>
    </p:extLst>
  </p:cSld>
  <p:clrMapOvr>
    <a:masterClrMapping/>
  </p:clrMapOvr>
  <mc:AlternateContent xmlns:mc="http://schemas.openxmlformats.org/markup-compatibility/2006" xmlns:p14="http://schemas.microsoft.com/office/powerpoint/2010/main">
    <mc:Choice Requires="p14">
      <p:transition spd="slow" p14:dur="2000" advClick="0" advTm="91630"/>
    </mc:Choice>
    <mc:Fallback xmlns="">
      <p:transition spd="slow" advClick="0" advTm="91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843064" y="920885"/>
            <a:ext cx="2983149" cy="1588851"/>
          </a:xfrm>
        </p:spPr>
        <p:txBody>
          <a:bodyPr wrap="square" anchor="t">
            <a:normAutofit/>
          </a:bodyPr>
          <a:lstStyle/>
          <a:p>
            <a:r>
              <a:rPr lang="en-US" sz="5400" dirty="0"/>
              <a:t>Content Strategy</a:t>
            </a:r>
          </a:p>
        </p:txBody>
      </p:sp>
      <p:sp>
        <p:nvSpPr>
          <p:cNvPr id="21" name="Rectangle 2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9" y="0"/>
            <a:ext cx="7641102"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4108692172"/>
              </p:ext>
            </p:extLst>
          </p:nvPr>
        </p:nvGraphicFramePr>
        <p:xfrm>
          <a:off x="5189505" y="685463"/>
          <a:ext cx="6373814" cy="55735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9" descr="A picture containing person, wall, indoor, posing&#10;&#10;Description automatically generated">
            <a:extLst>
              <a:ext uri="{FF2B5EF4-FFF2-40B4-BE49-F238E27FC236}">
                <a16:creationId xmlns:a16="http://schemas.microsoft.com/office/drawing/2014/main" id="{D89DAEEB-FFEB-4D7A-A816-AE2F79093640}"/>
              </a:ext>
            </a:extLst>
          </p:cNvPr>
          <p:cNvPicPr>
            <a:picLocks noChangeAspect="1"/>
          </p:cNvPicPr>
          <p:nvPr/>
        </p:nvPicPr>
        <p:blipFill rotWithShape="1">
          <a:blip r:embed="rId10"/>
          <a:srcRect t="9474"/>
          <a:stretch/>
        </p:blipFill>
        <p:spPr>
          <a:xfrm flipH="1">
            <a:off x="1443090" y="2743202"/>
            <a:ext cx="2608823" cy="3036262"/>
          </a:xfrm>
          <a:prstGeom prst="rect">
            <a:avLst/>
          </a:prstGeom>
        </p:spPr>
      </p:pic>
      <p:pic>
        <p:nvPicPr>
          <p:cNvPr id="13" name="Graphic 12" descr="Lights On with solid fill">
            <a:extLst>
              <a:ext uri="{FF2B5EF4-FFF2-40B4-BE49-F238E27FC236}">
                <a16:creationId xmlns:a16="http://schemas.microsoft.com/office/drawing/2014/main" id="{640DF7DC-D71D-4BD4-B544-FBD53AAAA2B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33479" y="2189846"/>
            <a:ext cx="914400" cy="914400"/>
          </a:xfrm>
          <a:prstGeom prst="rect">
            <a:avLst/>
          </a:prstGeom>
        </p:spPr>
      </p:pic>
      <p:pic>
        <p:nvPicPr>
          <p:cNvPr id="5" name="Recorded Sound">
            <a:hlinkClick r:id="" action="ppaction://media"/>
            <a:extLst>
              <a:ext uri="{FF2B5EF4-FFF2-40B4-BE49-F238E27FC236}">
                <a16:creationId xmlns:a16="http://schemas.microsoft.com/office/drawing/2014/main" id="{F01924EE-14E6-43C7-B5C9-1D36E0738820}"/>
              </a:ext>
            </a:extLst>
          </p:cNvPr>
          <p:cNvPicPr>
            <a:picLocks noChangeAspect="1"/>
          </p:cNvPicPr>
          <p:nvPr>
            <a:audioFile r:link="rId1"/>
            <p:extLst>
              <p:ext uri="{DAA4B4D4-6D71-4841-9C94-3DE7FCFB9230}">
                <p14:media xmlns:p14="http://schemas.microsoft.com/office/powerpoint/2010/main" r:embed="rId2">
                  <p14:trim st="1905" end="1292.9251"/>
                </p14:media>
              </p:ext>
            </p:extLst>
          </p:nvPr>
        </p:nvPicPr>
        <p:blipFill>
          <a:blip r:embed="rId13"/>
          <a:stretch>
            <a:fillRect/>
          </a:stretch>
        </p:blipFill>
        <p:spPr>
          <a:xfrm>
            <a:off x="3947152" y="891723"/>
            <a:ext cx="406400" cy="406400"/>
          </a:xfrm>
          <a:prstGeom prst="rect">
            <a:avLst/>
          </a:prstGeom>
        </p:spPr>
      </p:pic>
    </p:spTree>
    <p:extLst>
      <p:ext uri="{BB962C8B-B14F-4D97-AF65-F5344CB8AC3E}">
        <p14:creationId xmlns:p14="http://schemas.microsoft.com/office/powerpoint/2010/main" val="2624630061"/>
      </p:ext>
    </p:extLst>
  </p:cSld>
  <p:clrMapOvr>
    <a:masterClrMapping/>
  </p:clrMapOvr>
  <mc:AlternateContent xmlns:mc="http://schemas.openxmlformats.org/markup-compatibility/2006" xmlns:p14="http://schemas.microsoft.com/office/powerpoint/2010/main">
    <mc:Choice Requires="p14">
      <p:transition spd="slow" p14:dur="2000" advClick="0" advTm="75172"/>
    </mc:Choice>
    <mc:Fallback xmlns="">
      <p:transition spd="slow" advClick="0" advTm="75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9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A111-BDFD-4E73-9E59-21C589A2A72C}"/>
              </a:ext>
            </a:extLst>
          </p:cNvPr>
          <p:cNvSpPr>
            <a:spLocks noGrp="1"/>
          </p:cNvSpPr>
          <p:nvPr>
            <p:ph type="title"/>
          </p:nvPr>
        </p:nvSpPr>
        <p:spPr>
          <a:xfrm>
            <a:off x="550862" y="549275"/>
            <a:ext cx="11091600" cy="685165"/>
          </a:xfrm>
        </p:spPr>
        <p:txBody>
          <a:bodyPr/>
          <a:lstStyle/>
          <a:p>
            <a:r>
              <a:rPr lang="en-US" dirty="0"/>
              <a:t>Sample </a:t>
            </a:r>
            <a:r>
              <a:rPr lang="en-US" sz="4800" dirty="0"/>
              <a:t>Calendar</a:t>
            </a:r>
            <a:endParaRPr lang="en-US" dirty="0"/>
          </a:p>
        </p:txBody>
      </p:sp>
      <p:graphicFrame>
        <p:nvGraphicFramePr>
          <p:cNvPr id="7" name="Table 7">
            <a:extLst>
              <a:ext uri="{FF2B5EF4-FFF2-40B4-BE49-F238E27FC236}">
                <a16:creationId xmlns:a16="http://schemas.microsoft.com/office/drawing/2014/main" id="{5FBCF15B-0861-4687-87B7-CE13E531B091}"/>
              </a:ext>
            </a:extLst>
          </p:cNvPr>
          <p:cNvGraphicFramePr>
            <a:graphicFrameLocks noGrp="1"/>
          </p:cNvGraphicFramePr>
          <p:nvPr>
            <p:ph idx="1"/>
            <p:extLst>
              <p:ext uri="{D42A27DB-BD31-4B8C-83A1-F6EECF244321}">
                <p14:modId xmlns:p14="http://schemas.microsoft.com/office/powerpoint/2010/main" val="3745932963"/>
              </p:ext>
            </p:extLst>
          </p:nvPr>
        </p:nvGraphicFramePr>
        <p:xfrm>
          <a:off x="550863" y="1582610"/>
          <a:ext cx="11306810" cy="4242239"/>
        </p:xfrm>
        <a:graphic>
          <a:graphicData uri="http://schemas.openxmlformats.org/drawingml/2006/table">
            <a:tbl>
              <a:tblPr firstRow="1" bandRow="1">
                <a:tableStyleId>{F5AB1C69-6EDB-4FF4-983F-18BD219EF322}</a:tableStyleId>
              </a:tblPr>
              <a:tblGrid>
                <a:gridCol w="1584325">
                  <a:extLst>
                    <a:ext uri="{9D8B030D-6E8A-4147-A177-3AD203B41FA5}">
                      <a16:colId xmlns:a16="http://schemas.microsoft.com/office/drawing/2014/main" val="3604161898"/>
                    </a:ext>
                  </a:extLst>
                </a:gridCol>
                <a:gridCol w="1584325">
                  <a:extLst>
                    <a:ext uri="{9D8B030D-6E8A-4147-A177-3AD203B41FA5}">
                      <a16:colId xmlns:a16="http://schemas.microsoft.com/office/drawing/2014/main" val="57229766"/>
                    </a:ext>
                  </a:extLst>
                </a:gridCol>
                <a:gridCol w="1584325">
                  <a:extLst>
                    <a:ext uri="{9D8B030D-6E8A-4147-A177-3AD203B41FA5}">
                      <a16:colId xmlns:a16="http://schemas.microsoft.com/office/drawing/2014/main" val="1360542062"/>
                    </a:ext>
                  </a:extLst>
                </a:gridCol>
                <a:gridCol w="1800860">
                  <a:extLst>
                    <a:ext uri="{9D8B030D-6E8A-4147-A177-3AD203B41FA5}">
                      <a16:colId xmlns:a16="http://schemas.microsoft.com/office/drawing/2014/main" val="516672612"/>
                    </a:ext>
                  </a:extLst>
                </a:gridCol>
                <a:gridCol w="1584325">
                  <a:extLst>
                    <a:ext uri="{9D8B030D-6E8A-4147-A177-3AD203B41FA5}">
                      <a16:colId xmlns:a16="http://schemas.microsoft.com/office/drawing/2014/main" val="3117370219"/>
                    </a:ext>
                  </a:extLst>
                </a:gridCol>
                <a:gridCol w="1584325">
                  <a:extLst>
                    <a:ext uri="{9D8B030D-6E8A-4147-A177-3AD203B41FA5}">
                      <a16:colId xmlns:a16="http://schemas.microsoft.com/office/drawing/2014/main" val="1568010207"/>
                    </a:ext>
                  </a:extLst>
                </a:gridCol>
                <a:gridCol w="1584325">
                  <a:extLst>
                    <a:ext uri="{9D8B030D-6E8A-4147-A177-3AD203B41FA5}">
                      <a16:colId xmlns:a16="http://schemas.microsoft.com/office/drawing/2014/main" val="3690800244"/>
                    </a:ext>
                  </a:extLst>
                </a:gridCol>
              </a:tblGrid>
              <a:tr h="584639">
                <a:tc>
                  <a:txBody>
                    <a:bodyPr/>
                    <a:lstStyle/>
                    <a:p>
                      <a:pPr algn="ctr"/>
                      <a:r>
                        <a:rPr lang="en-US" dirty="0">
                          <a:latin typeface="Arial" panose="020B0604020202020204" pitchFamily="34" charset="0"/>
                          <a:cs typeface="Arial" panose="020B0604020202020204" pitchFamily="34" charset="0"/>
                        </a:rPr>
                        <a:t>SUNDAY</a:t>
                      </a:r>
                    </a:p>
                  </a:txBody>
                  <a:tcPr anchor="ctr"/>
                </a:tc>
                <a:tc>
                  <a:txBody>
                    <a:bodyPr/>
                    <a:lstStyle/>
                    <a:p>
                      <a:pPr algn="ctr"/>
                      <a:r>
                        <a:rPr lang="en-US" dirty="0">
                          <a:latin typeface="Arial" panose="020B0604020202020204" pitchFamily="34" charset="0"/>
                          <a:cs typeface="Arial" panose="020B0604020202020204" pitchFamily="34" charset="0"/>
                        </a:rPr>
                        <a:t>MONDAY</a:t>
                      </a:r>
                    </a:p>
                  </a:txBody>
                  <a:tcPr anchor="ctr"/>
                </a:tc>
                <a:tc>
                  <a:txBody>
                    <a:bodyPr/>
                    <a:lstStyle/>
                    <a:p>
                      <a:pPr algn="ctr"/>
                      <a:r>
                        <a:rPr lang="en-US" dirty="0">
                          <a:latin typeface="Arial" panose="020B0604020202020204" pitchFamily="34" charset="0"/>
                          <a:cs typeface="Arial" panose="020B0604020202020204" pitchFamily="34" charset="0"/>
                        </a:rPr>
                        <a:t>TUESDAY</a:t>
                      </a:r>
                    </a:p>
                  </a:txBody>
                  <a:tcPr anchor="ctr"/>
                </a:tc>
                <a:tc>
                  <a:txBody>
                    <a:bodyPr/>
                    <a:lstStyle/>
                    <a:p>
                      <a:pPr algn="ctr"/>
                      <a:r>
                        <a:rPr lang="en-US" dirty="0">
                          <a:latin typeface="Arial" panose="020B0604020202020204" pitchFamily="34" charset="0"/>
                          <a:cs typeface="Arial" panose="020B0604020202020204" pitchFamily="34" charset="0"/>
                        </a:rPr>
                        <a:t>WEDNESDAY</a:t>
                      </a:r>
                    </a:p>
                  </a:txBody>
                  <a:tcPr anchor="ctr"/>
                </a:tc>
                <a:tc>
                  <a:txBody>
                    <a:bodyPr/>
                    <a:lstStyle/>
                    <a:p>
                      <a:pPr algn="ctr"/>
                      <a:r>
                        <a:rPr lang="en-US" dirty="0">
                          <a:latin typeface="Arial" panose="020B0604020202020204" pitchFamily="34" charset="0"/>
                          <a:cs typeface="Arial" panose="020B0604020202020204" pitchFamily="34" charset="0"/>
                        </a:rPr>
                        <a:t>THURSDAY</a:t>
                      </a:r>
                    </a:p>
                  </a:txBody>
                  <a:tcPr anchor="ctr"/>
                </a:tc>
                <a:tc>
                  <a:txBody>
                    <a:bodyPr/>
                    <a:lstStyle/>
                    <a:p>
                      <a:pPr algn="ctr"/>
                      <a:r>
                        <a:rPr lang="en-US" dirty="0">
                          <a:latin typeface="Arial" panose="020B0604020202020204" pitchFamily="34" charset="0"/>
                          <a:cs typeface="Arial" panose="020B0604020202020204" pitchFamily="34" charset="0"/>
                        </a:rPr>
                        <a:t>FRIDAY</a:t>
                      </a:r>
                    </a:p>
                  </a:txBody>
                  <a:tcPr anchor="ctr"/>
                </a:tc>
                <a:tc>
                  <a:txBody>
                    <a:bodyPr/>
                    <a:lstStyle/>
                    <a:p>
                      <a:pPr algn="ctr"/>
                      <a:r>
                        <a:rPr lang="en-US" dirty="0">
                          <a:latin typeface="Arial" panose="020B0604020202020204" pitchFamily="34" charset="0"/>
                          <a:cs typeface="Arial" panose="020B0604020202020204" pitchFamily="34" charset="0"/>
                        </a:rPr>
                        <a:t>SATURDAY</a:t>
                      </a:r>
                    </a:p>
                  </a:txBody>
                  <a:tcPr anchor="ctr"/>
                </a:tc>
                <a:extLst>
                  <a:ext uri="{0D108BD9-81ED-4DB2-BD59-A6C34878D82A}">
                    <a16:rowId xmlns:a16="http://schemas.microsoft.com/office/drawing/2014/main" val="3054704465"/>
                  </a:ext>
                </a:extLst>
              </a:tr>
              <a:tr h="859506">
                <a:tc>
                  <a:txBody>
                    <a:bodyPr/>
                    <a:lstStyle/>
                    <a:p>
                      <a:r>
                        <a:rPr lang="en-US" dirty="0">
                          <a:latin typeface="Arial" panose="020B0604020202020204" pitchFamily="34" charset="0"/>
                          <a:cs typeface="Arial" panose="020B0604020202020204" pitchFamily="34" charset="0"/>
                        </a:rPr>
                        <a:t>Book Review Post</a:t>
                      </a:r>
                    </a:p>
                    <a:p>
                      <a:pPr algn="r"/>
                      <a:r>
                        <a:rPr lang="en-US" dirty="0">
                          <a:latin typeface="Arial" panose="020B0604020202020204" pitchFamily="34" charset="0"/>
                          <a:cs typeface="Arial" panose="020B0604020202020204" pitchFamily="34" charset="0"/>
                        </a:rPr>
                        <a:t>1</a:t>
                      </a:r>
                    </a:p>
                  </a:txBody>
                  <a:tcPr anchor="ctr"/>
                </a:tc>
                <a:tc>
                  <a:txBody>
                    <a:bodyPr/>
                    <a:lstStyle/>
                    <a:p>
                      <a:pPr algn="r"/>
                      <a:r>
                        <a:rPr lang="en-US" dirty="0">
                          <a:latin typeface="Arial" panose="020B0604020202020204" pitchFamily="34" charset="0"/>
                          <a:cs typeface="Arial" panose="020B0604020202020204" pitchFamily="34" charset="0"/>
                        </a:rPr>
                        <a:t>2</a:t>
                      </a:r>
                    </a:p>
                  </a:txBody>
                  <a:tcPr anchor="b"/>
                </a:tc>
                <a:tc>
                  <a:txBody>
                    <a:bodyPr/>
                    <a:lstStyle/>
                    <a:p>
                      <a:pPr algn="r"/>
                      <a:r>
                        <a:rPr lang="en-US" dirty="0">
                          <a:latin typeface="Arial" panose="020B0604020202020204" pitchFamily="34" charset="0"/>
                          <a:cs typeface="Arial" panose="020B0604020202020204" pitchFamily="34" charset="0"/>
                        </a:rPr>
                        <a:t>3</a:t>
                      </a:r>
                    </a:p>
                  </a:txBody>
                  <a:tcPr anchor="b"/>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Recipe Post</a:t>
                      </a: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4</a:t>
                      </a:r>
                    </a:p>
                  </a:txBody>
                  <a:tcPr anchor="b"/>
                </a:tc>
                <a:tc>
                  <a:txBody>
                    <a:bodyPr/>
                    <a:lstStyle/>
                    <a:p>
                      <a:pPr marL="0" algn="r" defTabSz="914400" rtl="0" eaLnBrk="1" latinLnBrk="0" hangingPunct="1"/>
                      <a:r>
                        <a:rPr lang="en-US" sz="1800" kern="1200" dirty="0">
                          <a:solidFill>
                            <a:schemeClr val="dk1"/>
                          </a:solidFill>
                          <a:latin typeface="Arial" panose="020B0604020202020204" pitchFamily="34" charset="0"/>
                          <a:ea typeface="+mn-ea"/>
                          <a:cs typeface="Arial" panose="020B0604020202020204" pitchFamily="34" charset="0"/>
                        </a:rPr>
                        <a:t>5</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Restaurant Review Post</a:t>
                      </a:r>
                    </a:p>
                    <a:p>
                      <a:pPr marL="0" algn="r" defTabSz="914400" rtl="0" eaLnBrk="1" latinLnBrk="0" hangingPunct="1"/>
                      <a:r>
                        <a:rPr lang="en-US" sz="1800" kern="1200" dirty="0">
                          <a:solidFill>
                            <a:schemeClr val="dk1"/>
                          </a:solidFill>
                          <a:latin typeface="Arial" panose="020B0604020202020204" pitchFamily="34" charset="0"/>
                          <a:ea typeface="+mn-ea"/>
                          <a:cs typeface="Arial" panose="020B0604020202020204" pitchFamily="34" charset="0"/>
                        </a:rPr>
                        <a:t>6</a:t>
                      </a:r>
                    </a:p>
                  </a:txBody>
                  <a:tcPr anchor="b"/>
                </a:tc>
                <a:tc>
                  <a:txBody>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7</a:t>
                      </a:r>
                    </a:p>
                  </a:txBody>
                  <a:tcPr anchor="ctr"/>
                </a:tc>
                <a:extLst>
                  <a:ext uri="{0D108BD9-81ED-4DB2-BD59-A6C34878D82A}">
                    <a16:rowId xmlns:a16="http://schemas.microsoft.com/office/drawing/2014/main" val="2636441000"/>
                  </a:ext>
                </a:extLst>
              </a:tr>
              <a:tr h="859506">
                <a:tc>
                  <a:txBody>
                    <a:bodyPr/>
                    <a:lstStyle/>
                    <a:p>
                      <a:pPr algn="r"/>
                      <a:r>
                        <a:rPr lang="en-US" dirty="0">
                          <a:latin typeface="Arial" panose="020B0604020202020204" pitchFamily="34" charset="0"/>
                          <a:cs typeface="Arial" panose="020B0604020202020204" pitchFamily="34" charset="0"/>
                        </a:rPr>
                        <a:t>8</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Book Review Post</a:t>
                      </a:r>
                    </a:p>
                    <a:p>
                      <a:pPr algn="r"/>
                      <a:r>
                        <a:rPr lang="en-US" dirty="0">
                          <a:latin typeface="Arial" panose="020B0604020202020204" pitchFamily="34" charset="0"/>
                          <a:cs typeface="Arial" panose="020B0604020202020204" pitchFamily="34" charset="0"/>
                        </a:rPr>
                        <a:t>9</a:t>
                      </a:r>
                    </a:p>
                  </a:txBody>
                  <a:tcPr anchor="ctr"/>
                </a:tc>
                <a:tc>
                  <a:txBody>
                    <a:bodyPr/>
                    <a:lstStyle/>
                    <a:p>
                      <a:pPr algn="r"/>
                      <a:r>
                        <a:rPr lang="en-US" dirty="0">
                          <a:latin typeface="Arial" panose="020B0604020202020204" pitchFamily="34" charset="0"/>
                          <a:cs typeface="Arial" panose="020B0604020202020204" pitchFamily="34" charset="0"/>
                        </a:rPr>
                        <a:t>10</a:t>
                      </a:r>
                    </a:p>
                  </a:txBody>
                  <a:tcPr anchor="b"/>
                </a:tc>
                <a:tc>
                  <a:txBody>
                    <a:bodyPr/>
                    <a:lstStyle/>
                    <a:p>
                      <a:pPr algn="l"/>
                      <a:r>
                        <a:rPr lang="en-US" dirty="0">
                          <a:latin typeface="Arial" panose="020B0604020202020204" pitchFamily="34" charset="0"/>
                          <a:cs typeface="Arial" panose="020B0604020202020204" pitchFamily="34" charset="0"/>
                        </a:rPr>
                        <a:t>Essay about RADM Grace Hopper         11</a:t>
                      </a:r>
                    </a:p>
                  </a:txBody>
                  <a:tcPr anchor="ctr"/>
                </a:tc>
                <a:tc>
                  <a:txBody>
                    <a:bodyPr/>
                    <a:lstStyle/>
                    <a:p>
                      <a:pPr algn="r"/>
                      <a:r>
                        <a:rPr lang="en-US" dirty="0">
                          <a:latin typeface="Arial" panose="020B0604020202020204" pitchFamily="34" charset="0"/>
                          <a:cs typeface="Arial" panose="020B0604020202020204" pitchFamily="34" charset="0"/>
                        </a:rPr>
                        <a:t>12</a:t>
                      </a:r>
                    </a:p>
                  </a:txBody>
                  <a:tcPr anchor="b"/>
                </a:tc>
                <a:tc>
                  <a:txBody>
                    <a:bodyPr/>
                    <a:lstStyle/>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13</a:t>
                      </a:r>
                    </a:p>
                  </a:txBody>
                  <a:tcPr anchor="b"/>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Knitting Work in Progress</a:t>
                      </a:r>
                    </a:p>
                    <a:p>
                      <a:pPr algn="r"/>
                      <a:r>
                        <a:rPr lang="en-US" dirty="0">
                          <a:latin typeface="Arial" panose="020B0604020202020204" pitchFamily="34" charset="0"/>
                          <a:cs typeface="Arial" panose="020B0604020202020204" pitchFamily="34" charset="0"/>
                        </a:rPr>
                        <a:t>14</a:t>
                      </a:r>
                    </a:p>
                  </a:txBody>
                  <a:tcPr anchor="ctr"/>
                </a:tc>
                <a:extLst>
                  <a:ext uri="{0D108BD9-81ED-4DB2-BD59-A6C34878D82A}">
                    <a16:rowId xmlns:a16="http://schemas.microsoft.com/office/drawing/2014/main" val="392448525"/>
                  </a:ext>
                </a:extLst>
              </a:tr>
              <a:tr h="859506">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15</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16</a:t>
                      </a:r>
                    </a:p>
                  </a:txBody>
                  <a:tcPr anchor="ctr"/>
                </a:tc>
                <a:tc>
                  <a:txBody>
                    <a:bodyPr/>
                    <a:lstStyle/>
                    <a:p>
                      <a:pPr algn="l"/>
                      <a:r>
                        <a:rPr lang="en-US" dirty="0">
                          <a:latin typeface="Arial" panose="020B0604020202020204" pitchFamily="34" charset="0"/>
                          <a:cs typeface="Arial" panose="020B0604020202020204" pitchFamily="34" charset="0"/>
                        </a:rPr>
                        <a:t>Arizona Sunrise Painting     17</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18</a:t>
                      </a:r>
                    </a:p>
                  </a:txBody>
                  <a:tcPr anchor="ctr"/>
                </a:tc>
                <a:tc>
                  <a:txBody>
                    <a:bodyPr/>
                    <a:lstStyle/>
                    <a:p>
                      <a:pPr algn="r"/>
                      <a:r>
                        <a:rPr lang="en-US" dirty="0">
                          <a:latin typeface="Arial" panose="020B0604020202020204" pitchFamily="34" charset="0"/>
                          <a:cs typeface="Arial" panose="020B0604020202020204" pitchFamily="34" charset="0"/>
                        </a:rPr>
                        <a:t>Restaurant Review</a:t>
                      </a:r>
                    </a:p>
                    <a:p>
                      <a:pPr algn="r"/>
                      <a:r>
                        <a:rPr lang="en-US" dirty="0">
                          <a:latin typeface="Arial" panose="020B0604020202020204" pitchFamily="34" charset="0"/>
                          <a:cs typeface="Arial" panose="020B0604020202020204" pitchFamily="34" charset="0"/>
                        </a:rPr>
                        <a:t>19</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20</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21</a:t>
                      </a:r>
                    </a:p>
                  </a:txBody>
                  <a:tcPr anchor="ctr"/>
                </a:tc>
                <a:extLst>
                  <a:ext uri="{0D108BD9-81ED-4DB2-BD59-A6C34878D82A}">
                    <a16:rowId xmlns:a16="http://schemas.microsoft.com/office/drawing/2014/main" val="170692086"/>
                  </a:ext>
                </a:extLst>
              </a:tr>
              <a:tr h="859506">
                <a:tc>
                  <a:txBody>
                    <a:bodyPr/>
                    <a:lstStyle/>
                    <a:p>
                      <a:pPr algn="l"/>
                      <a:r>
                        <a:rPr lang="en-US" dirty="0">
                          <a:latin typeface="Arial" panose="020B0604020202020204" pitchFamily="34" charset="0"/>
                          <a:cs typeface="Arial" panose="020B0604020202020204" pitchFamily="34" charset="0"/>
                        </a:rPr>
                        <a:t>Book Review Post</a:t>
                      </a:r>
                    </a:p>
                    <a:p>
                      <a:pPr algn="r"/>
                      <a:r>
                        <a:rPr lang="en-US" dirty="0">
                          <a:latin typeface="Arial" panose="020B0604020202020204" pitchFamily="34" charset="0"/>
                          <a:cs typeface="Arial" panose="020B0604020202020204" pitchFamily="34" charset="0"/>
                        </a:rPr>
                        <a:t>22</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23</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24</a:t>
                      </a:r>
                    </a:p>
                  </a:txBody>
                  <a:tcPr anchor="ctr"/>
                </a:tc>
                <a:tc>
                  <a:txBody>
                    <a:bodyPr/>
                    <a:lstStyle/>
                    <a:p>
                      <a:pPr algn="l"/>
                      <a:r>
                        <a:rPr lang="en-US" dirty="0">
                          <a:latin typeface="Arial" panose="020B0604020202020204" pitchFamily="34" charset="0"/>
                          <a:cs typeface="Arial" panose="020B0604020202020204" pitchFamily="34" charset="0"/>
                        </a:rPr>
                        <a:t>Quilt in Progress</a:t>
                      </a:r>
                    </a:p>
                    <a:p>
                      <a:pPr algn="r"/>
                      <a:r>
                        <a:rPr lang="en-US" dirty="0">
                          <a:latin typeface="Arial" panose="020B0604020202020204" pitchFamily="34" charset="0"/>
                          <a:cs typeface="Arial" panose="020B0604020202020204" pitchFamily="34" charset="0"/>
                        </a:rPr>
                        <a:t>25</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26</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Recipe Post</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27</a:t>
                      </a:r>
                    </a:p>
                  </a:txBody>
                  <a:tcPr anchor="ctr"/>
                </a:tc>
                <a:tc>
                  <a:txBody>
                    <a:bodyPr/>
                    <a:lstStyle/>
                    <a:p>
                      <a:pPr algn="r"/>
                      <a:endParaRPr lang="en-US" dirty="0">
                        <a:latin typeface="Arial" panose="020B0604020202020204" pitchFamily="34" charset="0"/>
                        <a:cs typeface="Arial" panose="020B0604020202020204" pitchFamily="34" charset="0"/>
                      </a:endParaRPr>
                    </a:p>
                    <a:p>
                      <a:pPr algn="r"/>
                      <a:endParaRPr lang="en-US">
                        <a:latin typeface="Arial" panose="020B0604020202020204" pitchFamily="34" charset="0"/>
                        <a:cs typeface="Arial" panose="020B0604020202020204" pitchFamily="34" charset="0"/>
                      </a:endParaRPr>
                    </a:p>
                    <a:p>
                      <a:pPr algn="r"/>
                      <a:r>
                        <a:rPr lang="en-US">
                          <a:latin typeface="Arial" panose="020B0604020202020204" pitchFamily="34" charset="0"/>
                          <a:cs typeface="Arial" panose="020B0604020202020204" pitchFamily="34" charset="0"/>
                        </a:rPr>
                        <a:t>28</a:t>
                      </a:r>
                      <a:endParaRPr 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64047462"/>
                  </a:ext>
                </a:extLst>
              </a:tr>
            </a:tbl>
          </a:graphicData>
        </a:graphic>
      </p:graphicFrame>
      <p:pic>
        <p:nvPicPr>
          <p:cNvPr id="3" name="Recorded Sound">
            <a:hlinkClick r:id="" action="ppaction://media"/>
            <a:extLst>
              <a:ext uri="{FF2B5EF4-FFF2-40B4-BE49-F238E27FC236}">
                <a16:creationId xmlns:a16="http://schemas.microsoft.com/office/drawing/2014/main" id="{E1314ED4-3118-4E2F-A96C-56468E8D9121}"/>
              </a:ext>
            </a:extLst>
          </p:cNvPr>
          <p:cNvPicPr>
            <a:picLocks noChangeAspect="1"/>
          </p:cNvPicPr>
          <p:nvPr>
            <a:audioFile r:link="rId1"/>
            <p:extLst>
              <p:ext uri="{DAA4B4D4-6D71-4841-9C94-3DE7FCFB9230}">
                <p14:media xmlns:p14="http://schemas.microsoft.com/office/powerpoint/2010/main" r:embed="rId2">
                  <p14:trim st="2304" end="1001.3718"/>
                </p14:media>
              </p:ext>
            </p:extLst>
          </p:nvPr>
        </p:nvPicPr>
        <p:blipFill>
          <a:blip r:embed="rId4"/>
          <a:stretch>
            <a:fillRect/>
          </a:stretch>
        </p:blipFill>
        <p:spPr>
          <a:xfrm>
            <a:off x="6729228" y="485457"/>
            <a:ext cx="406400" cy="406400"/>
          </a:xfrm>
          <a:prstGeom prst="rect">
            <a:avLst/>
          </a:prstGeom>
        </p:spPr>
      </p:pic>
    </p:spTree>
    <p:extLst>
      <p:ext uri="{BB962C8B-B14F-4D97-AF65-F5344CB8AC3E}">
        <p14:creationId xmlns:p14="http://schemas.microsoft.com/office/powerpoint/2010/main" val="2299999292"/>
      </p:ext>
    </p:extLst>
  </p:cSld>
  <p:clrMapOvr>
    <a:masterClrMapping/>
  </p:clrMapOvr>
  <mc:AlternateContent xmlns:mc="http://schemas.openxmlformats.org/markup-compatibility/2006" xmlns:p14="http://schemas.microsoft.com/office/powerpoint/2010/main">
    <mc:Choice Requires="p14">
      <p:transition spd="slow" p14:dur="2000" advClick="0" advTm="90846"/>
    </mc:Choice>
    <mc:Fallback xmlns="">
      <p:transition spd="slow" advClick="0" advTm="90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5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615714" y="680936"/>
            <a:ext cx="3657972" cy="920885"/>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615714" y="1893655"/>
            <a:ext cx="5862907" cy="3834952"/>
          </a:xfrm>
        </p:spPr>
        <p:txBody>
          <a:bodyPr/>
          <a:lstStyle/>
          <a:p>
            <a:r>
              <a:rPr lang="en-US" dirty="0">
                <a:solidFill>
                  <a:srgbClr val="FFFFFF"/>
                </a:solidFill>
                <a:latin typeface="Arial" panose="020B0604020202020204" pitchFamily="34" charset="0"/>
                <a:cs typeface="Arial" panose="020B0604020202020204" pitchFamily="34" charset="0"/>
              </a:rPr>
              <a:t>Mrs. Rocio J Blanco, USNR (RET)</a:t>
            </a:r>
          </a:p>
          <a:p>
            <a:pPr marL="914400"/>
            <a:r>
              <a:rPr lang="en-US" dirty="0">
                <a:solidFill>
                  <a:srgbClr val="FFFFFF"/>
                </a:solidFill>
                <a:latin typeface="Arial" panose="020B0604020202020204" pitchFamily="34" charset="0"/>
                <a:cs typeface="Arial" panose="020B0604020202020204" pitchFamily="34" charset="0"/>
              </a:rPr>
              <a:t>fabulousbutterfly@hotmail.com</a:t>
            </a:r>
          </a:p>
          <a:p>
            <a:pPr marL="914400"/>
            <a:r>
              <a:rPr lang="en-US" dirty="0">
                <a:solidFill>
                  <a:srgbClr val="FFFF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www.fabulousbutterfly.com</a:t>
            </a:r>
            <a:endParaRPr lang="en-US" dirty="0">
              <a:solidFill>
                <a:srgbClr val="FFFFFF"/>
              </a:solidFill>
              <a:latin typeface="Arial" panose="020B0604020202020204" pitchFamily="34" charset="0"/>
              <a:cs typeface="Arial" panose="020B0604020202020204" pitchFamily="34" charset="0"/>
            </a:endParaRPr>
          </a:p>
          <a:p>
            <a:pPr marL="914400"/>
            <a:r>
              <a:rPr lang="en-US" dirty="0">
                <a:solidFill>
                  <a:srgbClr val="FFFFFF"/>
                </a:solidFill>
                <a:latin typeface="Arial" panose="020B0604020202020204" pitchFamily="34" charset="0"/>
                <a:cs typeface="Arial" panose="020B0604020202020204" pitchFamily="34" charset="0"/>
              </a:rPr>
              <a:t>Good Reads: Rocio Blanco</a:t>
            </a:r>
          </a:p>
          <a:p>
            <a:pPr marL="914400"/>
            <a:r>
              <a:rPr lang="en-US" dirty="0">
                <a:solidFill>
                  <a:srgbClr val="FFFFFF"/>
                </a:solidFill>
                <a:latin typeface="Arial" panose="020B0604020202020204" pitchFamily="34" charset="0"/>
                <a:cs typeface="Arial" panose="020B0604020202020204" pitchFamily="34" charset="0"/>
              </a:rPr>
              <a:t>Instagram: @fabulousbutterfly1</a:t>
            </a:r>
          </a:p>
          <a:p>
            <a:pPr marL="914400"/>
            <a:r>
              <a:rPr lang="en-US" dirty="0">
                <a:solidFill>
                  <a:srgbClr val="FFFFFF"/>
                </a:solidFill>
                <a:latin typeface="Arial" panose="020B0604020202020204" pitchFamily="34" charset="0"/>
                <a:cs typeface="Arial" panose="020B0604020202020204" pitchFamily="34" charset="0"/>
              </a:rPr>
              <a:t>Facebook: fabulousbutterfly1</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l="5" r="5"/>
          <a:stretch/>
        </p:blipFill>
        <p:spPr/>
      </p:pic>
      <p:pic>
        <p:nvPicPr>
          <p:cNvPr id="33" name="Picture Placeholder 32">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6"/>
          <a:srcRect t="7159" b="7159"/>
          <a:stretch/>
        </p:blipFill>
        <p:spPr>
          <a:xfrm>
            <a:off x="6556248" y="3429000"/>
            <a:ext cx="5084064" cy="2880360"/>
          </a:xfrm>
        </p:spPr>
      </p:pic>
      <p:pic>
        <p:nvPicPr>
          <p:cNvPr id="3" name="Graphic 2" descr="Email outline">
            <a:extLst>
              <a:ext uri="{FF2B5EF4-FFF2-40B4-BE49-F238E27FC236}">
                <a16:creationId xmlns:a16="http://schemas.microsoft.com/office/drawing/2014/main" id="{4A12B55D-85EF-4340-9574-10C2EED063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7233" y="2457859"/>
            <a:ext cx="491240" cy="491240"/>
          </a:xfrm>
          <a:prstGeom prst="rect">
            <a:avLst/>
          </a:prstGeom>
        </p:spPr>
      </p:pic>
      <p:pic>
        <p:nvPicPr>
          <p:cNvPr id="5" name="Graphic 4" descr="Internet outline">
            <a:extLst>
              <a:ext uri="{FF2B5EF4-FFF2-40B4-BE49-F238E27FC236}">
                <a16:creationId xmlns:a16="http://schemas.microsoft.com/office/drawing/2014/main" id="{0D564EC1-276B-4B39-8BE5-E4E9BFB63DD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9715" y="3132321"/>
            <a:ext cx="532649" cy="532649"/>
          </a:xfrm>
          <a:prstGeom prst="rect">
            <a:avLst/>
          </a:prstGeom>
        </p:spPr>
      </p:pic>
      <p:pic>
        <p:nvPicPr>
          <p:cNvPr id="7" name="Graphic 6" descr="Open book outline">
            <a:extLst>
              <a:ext uri="{FF2B5EF4-FFF2-40B4-BE49-F238E27FC236}">
                <a16:creationId xmlns:a16="http://schemas.microsoft.com/office/drawing/2014/main" id="{46CC50AD-D867-44F7-AEF3-1E76A61F0F4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8248" y="3733809"/>
            <a:ext cx="532649" cy="532649"/>
          </a:xfrm>
          <a:prstGeom prst="rect">
            <a:avLst/>
          </a:prstGeom>
        </p:spPr>
      </p:pic>
      <p:pic>
        <p:nvPicPr>
          <p:cNvPr id="9" name="Picture 8">
            <a:extLst>
              <a:ext uri="{FF2B5EF4-FFF2-40B4-BE49-F238E27FC236}">
                <a16:creationId xmlns:a16="http://schemas.microsoft.com/office/drawing/2014/main" id="{A505D207-2B30-4C5B-B0B0-9819BF538B88}"/>
              </a:ext>
            </a:extLst>
          </p:cNvPr>
          <p:cNvPicPr>
            <a:picLocks noChangeAspect="1"/>
          </p:cNvPicPr>
          <p:nvPr/>
        </p:nvPicPr>
        <p:blipFill rotWithShape="1">
          <a:blip r:embed="rId13"/>
          <a:srcRect l="9168" t="7469" r="3954" b="13393"/>
          <a:stretch/>
        </p:blipFill>
        <p:spPr>
          <a:xfrm>
            <a:off x="722715" y="5038930"/>
            <a:ext cx="454948" cy="421532"/>
          </a:xfrm>
          <a:prstGeom prst="ellipse">
            <a:avLst/>
          </a:prstGeom>
        </p:spPr>
      </p:pic>
      <p:pic>
        <p:nvPicPr>
          <p:cNvPr id="11" name="Picture 10">
            <a:extLst>
              <a:ext uri="{FF2B5EF4-FFF2-40B4-BE49-F238E27FC236}">
                <a16:creationId xmlns:a16="http://schemas.microsoft.com/office/drawing/2014/main" id="{570F4700-A1D0-4B27-B623-9BCB9BEA3734}"/>
              </a:ext>
            </a:extLst>
          </p:cNvPr>
          <p:cNvPicPr>
            <a:picLocks noChangeAspect="1"/>
          </p:cNvPicPr>
          <p:nvPr/>
        </p:nvPicPr>
        <p:blipFill rotWithShape="1">
          <a:blip r:embed="rId14"/>
          <a:srcRect l="21558" t="13999" r="17173" b="17157"/>
          <a:stretch/>
        </p:blipFill>
        <p:spPr>
          <a:xfrm>
            <a:off x="699715" y="4335297"/>
            <a:ext cx="508758" cy="528780"/>
          </a:xfrm>
          <a:prstGeom prst="roundRect">
            <a:avLst>
              <a:gd name="adj" fmla="val 35186"/>
            </a:avLst>
          </a:prstGeom>
        </p:spPr>
      </p:pic>
      <p:pic>
        <p:nvPicPr>
          <p:cNvPr id="2" name="Recorded Sound">
            <a:hlinkClick r:id="" action="ppaction://media"/>
            <a:extLst>
              <a:ext uri="{FF2B5EF4-FFF2-40B4-BE49-F238E27FC236}">
                <a16:creationId xmlns:a16="http://schemas.microsoft.com/office/drawing/2014/main" id="{32FE33AF-1018-4E0B-9A1F-905E0E26BA48}"/>
              </a:ext>
            </a:extLst>
          </p:cNvPr>
          <p:cNvPicPr>
            <a:picLocks noChangeAspect="1"/>
          </p:cNvPicPr>
          <p:nvPr>
            <a:audioFile r:link="rId1"/>
            <p:extLst>
              <p:ext uri="{DAA4B4D4-6D71-4841-9C94-3DE7FCFB9230}">
                <p14:media xmlns:p14="http://schemas.microsoft.com/office/powerpoint/2010/main" r:embed="rId2">
                  <p14:trim st="1884" end="785.0045"/>
                </p14:media>
              </p:ext>
            </p:extLst>
          </p:nvPr>
        </p:nvPicPr>
        <p:blipFill>
          <a:blip r:embed="rId15"/>
          <a:stretch>
            <a:fillRect/>
          </a:stretch>
        </p:blipFill>
        <p:spPr>
          <a:xfrm>
            <a:off x="5432553" y="1014228"/>
            <a:ext cx="406400" cy="406400"/>
          </a:xfrm>
          <a:prstGeom prst="rect">
            <a:avLst/>
          </a:prstGeom>
        </p:spPr>
      </p:pic>
    </p:spTree>
    <p:extLst>
      <p:ext uri="{BB962C8B-B14F-4D97-AF65-F5344CB8AC3E}">
        <p14:creationId xmlns:p14="http://schemas.microsoft.com/office/powerpoint/2010/main" val="3247798845"/>
      </p:ext>
    </p:extLst>
  </p:cSld>
  <p:clrMapOvr>
    <a:masterClrMapping/>
  </p:clrMapOvr>
  <mc:AlternateContent xmlns:mc="http://schemas.openxmlformats.org/markup-compatibility/2006" xmlns:p14="http://schemas.microsoft.com/office/powerpoint/2010/main">
    <mc:Choice Requires="p14">
      <p:transition spd="slow" p14:dur="2000" advClick="0" advTm="35908"/>
    </mc:Choice>
    <mc:Fallback xmlns="">
      <p:transition spd="slow" advClick="0" advTm="35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2_Office Theme">
  <a:themeElements>
    <a:clrScheme name="Custom 11">
      <a:dk1>
        <a:srgbClr val="000000"/>
      </a:dk1>
      <a:lt1>
        <a:srgbClr val="FFFFFF"/>
      </a:lt1>
      <a:dk2>
        <a:srgbClr val="8439BD"/>
      </a:dk2>
      <a:lt2>
        <a:srgbClr val="EBEBEB"/>
      </a:lt2>
      <a:accent1>
        <a:srgbClr val="0EABB7"/>
      </a:accent1>
      <a:accent2>
        <a:srgbClr val="4868E5"/>
      </a:accent2>
      <a:accent3>
        <a:srgbClr val="20A472"/>
      </a:accent3>
      <a:accent4>
        <a:srgbClr val="B13DC8"/>
      </a:accent4>
      <a:accent5>
        <a:srgbClr val="172DA6"/>
      </a:accent5>
      <a:accent6>
        <a:srgbClr val="00B0F0"/>
      </a:accent6>
      <a:hlink>
        <a:srgbClr val="00B0F0"/>
      </a:hlink>
      <a:folHlink>
        <a:srgbClr val="B13DC8"/>
      </a:folHlink>
    </a:clrScheme>
    <a:fontScheme name="Custom 11">
      <a:majorFont>
        <a:latin typeface="Speak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duct Timeline_WAC_LH - v2" id="{C490F22C-BCE6-4049-96E9-DC11EF4DCC46}" vid="{AA5619E9-B2EB-4B47-8E48-7B1F4A347B9C}"/>
    </a:ext>
  </a:extLst>
</a:theme>
</file>

<file path=ppt/theme/theme3.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{ACEDAFCF-6917-42B1-8E04-11C69A7189E1}tf33713516_win32</Template>
  <TotalTime>1079</TotalTime>
  <Words>1228</Words>
  <Application>Microsoft Office PowerPoint</Application>
  <PresentationFormat>Widescreen</PresentationFormat>
  <Paragraphs>153</Paragraphs>
  <Slides>11</Slides>
  <Notes>3</Notes>
  <HiddenSlides>0</HiddenSlides>
  <MMClips>11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11</vt:i4>
      </vt:variant>
    </vt:vector>
  </HeadingPairs>
  <TitlesOfParts>
    <vt:vector size="22" baseType="lpstr">
      <vt:lpstr>Arial</vt:lpstr>
      <vt:lpstr>Avenir Next LT Pro Light</vt:lpstr>
      <vt:lpstr>Calibri</vt:lpstr>
      <vt:lpstr>Gill Sans MT</vt:lpstr>
      <vt:lpstr>Speak Pro</vt:lpstr>
      <vt:lpstr>Symbol</vt:lpstr>
      <vt:lpstr>Univers</vt:lpstr>
      <vt:lpstr>Walbaum Display</vt:lpstr>
      <vt:lpstr>3DFloatVTI</vt:lpstr>
      <vt:lpstr>2_Office Theme</vt:lpstr>
      <vt:lpstr>GradientUnivers</vt:lpstr>
      <vt:lpstr>Media Engagement Strategy and Proposal</vt:lpstr>
      <vt:lpstr>The way to get started is to quit talking and begin doing.    - Walt Disney</vt:lpstr>
      <vt:lpstr>Goals</vt:lpstr>
      <vt:lpstr>Success Benchmarks</vt:lpstr>
      <vt:lpstr>Audience demographics</vt:lpstr>
      <vt:lpstr>PowerPoint Presentation</vt:lpstr>
      <vt:lpstr>Sample Work </vt:lpstr>
      <vt:lpstr>Sample Work</vt:lpstr>
      <vt:lpstr>Content Strategy</vt:lpstr>
      <vt:lpstr>Sample Calendar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Engagement Strategy and Proposal</dc:title>
  <dc:creator>Rocio Blanco</dc:creator>
  <cp:lastModifiedBy>Rocio Blanco</cp:lastModifiedBy>
  <cp:revision>1</cp:revision>
  <dcterms:created xsi:type="dcterms:W3CDTF">2022-04-14T15:44:53Z</dcterms:created>
  <dcterms:modified xsi:type="dcterms:W3CDTF">2023-01-03T20:15:49Z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